
<file path=[Content_Types].xml><?xml version="1.0" encoding="utf-8"?>
<Types xmlns="http://schemas.openxmlformats.org/package/2006/content-types">
  <Default Extension="fntdata" ContentType="application/x-fontdata"/>
  <Default Extension="gif" ContentType="image/gif"/>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7"/>
  </p:notesMasterIdLst>
  <p:sldIdLst>
    <p:sldId id="256" r:id="rId2"/>
    <p:sldId id="313" r:id="rId3"/>
    <p:sldId id="314" r:id="rId4"/>
    <p:sldId id="321" r:id="rId5"/>
    <p:sldId id="329" r:id="rId6"/>
    <p:sldId id="315" r:id="rId7"/>
    <p:sldId id="330" r:id="rId8"/>
    <p:sldId id="333" r:id="rId9"/>
    <p:sldId id="332" r:id="rId10"/>
    <p:sldId id="334" r:id="rId11"/>
    <p:sldId id="335" r:id="rId12"/>
    <p:sldId id="336" r:id="rId13"/>
    <p:sldId id="337" r:id="rId14"/>
    <p:sldId id="316" r:id="rId15"/>
    <p:sldId id="347" r:id="rId16"/>
    <p:sldId id="328" r:id="rId17"/>
    <p:sldId id="318" r:id="rId18"/>
    <p:sldId id="344" r:id="rId19"/>
    <p:sldId id="320" r:id="rId20"/>
    <p:sldId id="345" r:id="rId21"/>
    <p:sldId id="319" r:id="rId22"/>
    <p:sldId id="323" r:id="rId23"/>
    <p:sldId id="324" r:id="rId24"/>
    <p:sldId id="325" r:id="rId25"/>
    <p:sldId id="342" r:id="rId26"/>
    <p:sldId id="317" r:id="rId27"/>
    <p:sldId id="326" r:id="rId28"/>
    <p:sldId id="327" r:id="rId29"/>
    <p:sldId id="339" r:id="rId30"/>
    <p:sldId id="341" r:id="rId31"/>
    <p:sldId id="340" r:id="rId32"/>
    <p:sldId id="322" r:id="rId33"/>
    <p:sldId id="343" r:id="rId34"/>
    <p:sldId id="338" r:id="rId35"/>
    <p:sldId id="312" r:id="rId36"/>
  </p:sldIdLst>
  <p:sldSz cx="9144000" cy="5143500" type="screen16x9"/>
  <p:notesSz cx="6858000" cy="9144000"/>
  <p:embeddedFontLst>
    <p:embeddedFont>
      <p:font typeface="Anaheim" panose="020B0604020202020204" charset="0"/>
      <p:regular r:id="rId38"/>
    </p:embeddedFont>
    <p:embeddedFont>
      <p:font typeface="Cambria Math" panose="02040503050406030204" pitchFamily="18" charset="0"/>
      <p:regular r:id="rId39"/>
    </p:embeddedFont>
    <p:embeddedFont>
      <p:font typeface="Lato" panose="020F0502020204030203" pitchFamily="34" charset="0"/>
      <p:regular r:id="rId40"/>
      <p:bold r:id="rId41"/>
      <p:italic r:id="rId42"/>
      <p:boldItalic r:id="rId43"/>
    </p:embeddedFont>
    <p:embeddedFont>
      <p:font typeface="Nunito Light" pitchFamily="2" charset="0"/>
      <p:regular r:id="rId44"/>
      <p:italic r:id="rId45"/>
    </p:embeddedFont>
    <p:embeddedFont>
      <p:font typeface="Outfit" panose="020B0604020202020204"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9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B47EC6-78DF-4BF0-ACAD-D2F0EA6D926D}" v="545" dt="2024-04-24T12:32:08.211"/>
    <p1510:client id="{F381FC9D-018A-4757-B1EE-8442BA877309}" v="2497" dt="2024-04-23T15:46:07.604"/>
  </p1510:revLst>
</p1510:revInfo>
</file>

<file path=ppt/tableStyles.xml><?xml version="1.0" encoding="utf-8"?>
<a:tblStyleLst xmlns:a="http://schemas.openxmlformats.org/drawingml/2006/main" def="{AF98713A-CE2C-4030-8517-C51AA5B9AA88}">
  <a:tblStyle styleId="{AF98713A-CE2C-4030-8517-C51AA5B9AA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63026F0-4C97-4C71-B43D-6AFEEE3AD96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157" autoAdjust="0"/>
  </p:normalViewPr>
  <p:slideViewPr>
    <p:cSldViewPr snapToGrid="0">
      <p:cViewPr varScale="1">
        <p:scale>
          <a:sx n="101" d="100"/>
          <a:sy n="101" d="100"/>
        </p:scale>
        <p:origin x="475"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E ENG PENG KEE#" userId="7d402fb6-b09d-4b98-8f71-ea2304c287c9" providerId="ADAL" clId="{F381FC9D-018A-4757-B1EE-8442BA877309}"/>
    <pc:docChg chg="undo redo custSel addSld delSld modSld sldOrd addSection delSection">
      <pc:chgData name="#LUKE ENG PENG KEE#" userId="7d402fb6-b09d-4b98-8f71-ea2304c287c9" providerId="ADAL" clId="{F381FC9D-018A-4757-B1EE-8442BA877309}" dt="2024-04-23T15:46:30.495" v="5541" actId="1076"/>
      <pc:docMkLst>
        <pc:docMk/>
      </pc:docMkLst>
      <pc:sldChg chg="modSp mod modTransition">
        <pc:chgData name="#LUKE ENG PENG KEE#" userId="7d402fb6-b09d-4b98-8f71-ea2304c287c9" providerId="ADAL" clId="{F381FC9D-018A-4757-B1EE-8442BA877309}" dt="2024-04-23T09:00:41.555" v="860"/>
        <pc:sldMkLst>
          <pc:docMk/>
          <pc:sldMk cId="0" sldId="256"/>
        </pc:sldMkLst>
        <pc:spChg chg="mod">
          <ac:chgData name="#LUKE ENG PENG KEE#" userId="7d402fb6-b09d-4b98-8f71-ea2304c287c9" providerId="ADAL" clId="{F381FC9D-018A-4757-B1EE-8442BA877309}" dt="2024-04-23T08:35:01.246" v="1" actId="20577"/>
          <ac:spMkLst>
            <pc:docMk/>
            <pc:sldMk cId="0" sldId="256"/>
            <ac:spMk id="3212" creationId="{00000000-0000-0000-0000-000000000000}"/>
          </ac:spMkLst>
        </pc:spChg>
      </pc:sldChg>
      <pc:sldChg chg="modTransition">
        <pc:chgData name="#LUKE ENG PENG KEE#" userId="7d402fb6-b09d-4b98-8f71-ea2304c287c9" providerId="ADAL" clId="{F381FC9D-018A-4757-B1EE-8442BA877309}" dt="2024-04-23T09:00:41.555" v="860"/>
        <pc:sldMkLst>
          <pc:docMk/>
          <pc:sldMk cId="0" sldId="257"/>
        </pc:sldMkLst>
      </pc:sldChg>
      <pc:sldChg chg="modTransition">
        <pc:chgData name="#LUKE ENG PENG KEE#" userId="7d402fb6-b09d-4b98-8f71-ea2304c287c9" providerId="ADAL" clId="{F381FC9D-018A-4757-B1EE-8442BA877309}" dt="2024-04-23T09:00:41.555" v="860"/>
        <pc:sldMkLst>
          <pc:docMk/>
          <pc:sldMk cId="0" sldId="258"/>
        </pc:sldMkLst>
      </pc:sldChg>
      <pc:sldChg chg="modTransition">
        <pc:chgData name="#LUKE ENG PENG KEE#" userId="7d402fb6-b09d-4b98-8f71-ea2304c287c9" providerId="ADAL" clId="{F381FC9D-018A-4757-B1EE-8442BA877309}" dt="2024-04-23T09:00:41.555" v="860"/>
        <pc:sldMkLst>
          <pc:docMk/>
          <pc:sldMk cId="0" sldId="259"/>
        </pc:sldMkLst>
      </pc:sldChg>
      <pc:sldChg chg="modTransition">
        <pc:chgData name="#LUKE ENG PENG KEE#" userId="7d402fb6-b09d-4b98-8f71-ea2304c287c9" providerId="ADAL" clId="{F381FC9D-018A-4757-B1EE-8442BA877309}" dt="2024-04-23T09:00:41.555" v="860"/>
        <pc:sldMkLst>
          <pc:docMk/>
          <pc:sldMk cId="0" sldId="260"/>
        </pc:sldMkLst>
      </pc:sldChg>
      <pc:sldChg chg="modTransition">
        <pc:chgData name="#LUKE ENG PENG KEE#" userId="7d402fb6-b09d-4b98-8f71-ea2304c287c9" providerId="ADAL" clId="{F381FC9D-018A-4757-B1EE-8442BA877309}" dt="2024-04-23T09:00:41.555" v="860"/>
        <pc:sldMkLst>
          <pc:docMk/>
          <pc:sldMk cId="0" sldId="261"/>
        </pc:sldMkLst>
      </pc:sldChg>
      <pc:sldChg chg="modTransition">
        <pc:chgData name="#LUKE ENG PENG KEE#" userId="7d402fb6-b09d-4b98-8f71-ea2304c287c9" providerId="ADAL" clId="{F381FC9D-018A-4757-B1EE-8442BA877309}" dt="2024-04-23T09:00:41.555" v="860"/>
        <pc:sldMkLst>
          <pc:docMk/>
          <pc:sldMk cId="0" sldId="262"/>
        </pc:sldMkLst>
      </pc:sldChg>
      <pc:sldChg chg="modTransition">
        <pc:chgData name="#LUKE ENG PENG KEE#" userId="7d402fb6-b09d-4b98-8f71-ea2304c287c9" providerId="ADAL" clId="{F381FC9D-018A-4757-B1EE-8442BA877309}" dt="2024-04-23T09:00:41.555" v="860"/>
        <pc:sldMkLst>
          <pc:docMk/>
          <pc:sldMk cId="0" sldId="263"/>
        </pc:sldMkLst>
      </pc:sldChg>
      <pc:sldChg chg="modTransition">
        <pc:chgData name="#LUKE ENG PENG KEE#" userId="7d402fb6-b09d-4b98-8f71-ea2304c287c9" providerId="ADAL" clId="{F381FC9D-018A-4757-B1EE-8442BA877309}" dt="2024-04-23T09:00:41.555" v="860"/>
        <pc:sldMkLst>
          <pc:docMk/>
          <pc:sldMk cId="0" sldId="264"/>
        </pc:sldMkLst>
      </pc:sldChg>
      <pc:sldChg chg="modTransition">
        <pc:chgData name="#LUKE ENG PENG KEE#" userId="7d402fb6-b09d-4b98-8f71-ea2304c287c9" providerId="ADAL" clId="{F381FC9D-018A-4757-B1EE-8442BA877309}" dt="2024-04-23T09:00:41.555" v="860"/>
        <pc:sldMkLst>
          <pc:docMk/>
          <pc:sldMk cId="0" sldId="265"/>
        </pc:sldMkLst>
      </pc:sldChg>
      <pc:sldChg chg="modTransition">
        <pc:chgData name="#LUKE ENG PENG KEE#" userId="7d402fb6-b09d-4b98-8f71-ea2304c287c9" providerId="ADAL" clId="{F381FC9D-018A-4757-B1EE-8442BA877309}" dt="2024-04-23T09:00:41.555" v="860"/>
        <pc:sldMkLst>
          <pc:docMk/>
          <pc:sldMk cId="0" sldId="266"/>
        </pc:sldMkLst>
      </pc:sldChg>
      <pc:sldChg chg="modTransition">
        <pc:chgData name="#LUKE ENG PENG KEE#" userId="7d402fb6-b09d-4b98-8f71-ea2304c287c9" providerId="ADAL" clId="{F381FC9D-018A-4757-B1EE-8442BA877309}" dt="2024-04-23T09:00:41.555" v="860"/>
        <pc:sldMkLst>
          <pc:docMk/>
          <pc:sldMk cId="0" sldId="267"/>
        </pc:sldMkLst>
      </pc:sldChg>
      <pc:sldChg chg="modTransition">
        <pc:chgData name="#LUKE ENG PENG KEE#" userId="7d402fb6-b09d-4b98-8f71-ea2304c287c9" providerId="ADAL" clId="{F381FC9D-018A-4757-B1EE-8442BA877309}" dt="2024-04-23T09:00:41.555" v="860"/>
        <pc:sldMkLst>
          <pc:docMk/>
          <pc:sldMk cId="0" sldId="268"/>
        </pc:sldMkLst>
      </pc:sldChg>
      <pc:sldChg chg="modTransition">
        <pc:chgData name="#LUKE ENG PENG KEE#" userId="7d402fb6-b09d-4b98-8f71-ea2304c287c9" providerId="ADAL" clId="{F381FC9D-018A-4757-B1EE-8442BA877309}" dt="2024-04-23T09:00:41.555" v="860"/>
        <pc:sldMkLst>
          <pc:docMk/>
          <pc:sldMk cId="0" sldId="269"/>
        </pc:sldMkLst>
      </pc:sldChg>
      <pc:sldChg chg="modTransition">
        <pc:chgData name="#LUKE ENG PENG KEE#" userId="7d402fb6-b09d-4b98-8f71-ea2304c287c9" providerId="ADAL" clId="{F381FC9D-018A-4757-B1EE-8442BA877309}" dt="2024-04-23T09:00:41.555" v="860"/>
        <pc:sldMkLst>
          <pc:docMk/>
          <pc:sldMk cId="0" sldId="270"/>
        </pc:sldMkLst>
      </pc:sldChg>
      <pc:sldChg chg="modTransition">
        <pc:chgData name="#LUKE ENG PENG KEE#" userId="7d402fb6-b09d-4b98-8f71-ea2304c287c9" providerId="ADAL" clId="{F381FC9D-018A-4757-B1EE-8442BA877309}" dt="2024-04-23T09:00:41.555" v="860"/>
        <pc:sldMkLst>
          <pc:docMk/>
          <pc:sldMk cId="0" sldId="271"/>
        </pc:sldMkLst>
      </pc:sldChg>
      <pc:sldChg chg="modTransition">
        <pc:chgData name="#LUKE ENG PENG KEE#" userId="7d402fb6-b09d-4b98-8f71-ea2304c287c9" providerId="ADAL" clId="{F381FC9D-018A-4757-B1EE-8442BA877309}" dt="2024-04-23T09:00:41.555" v="860"/>
        <pc:sldMkLst>
          <pc:docMk/>
          <pc:sldMk cId="0" sldId="272"/>
        </pc:sldMkLst>
      </pc:sldChg>
      <pc:sldChg chg="modTransition">
        <pc:chgData name="#LUKE ENG PENG KEE#" userId="7d402fb6-b09d-4b98-8f71-ea2304c287c9" providerId="ADAL" clId="{F381FC9D-018A-4757-B1EE-8442BA877309}" dt="2024-04-23T09:00:41.555" v="860"/>
        <pc:sldMkLst>
          <pc:docMk/>
          <pc:sldMk cId="0" sldId="273"/>
        </pc:sldMkLst>
      </pc:sldChg>
      <pc:sldChg chg="modTransition">
        <pc:chgData name="#LUKE ENG PENG KEE#" userId="7d402fb6-b09d-4b98-8f71-ea2304c287c9" providerId="ADAL" clId="{F381FC9D-018A-4757-B1EE-8442BA877309}" dt="2024-04-23T09:00:41.555" v="860"/>
        <pc:sldMkLst>
          <pc:docMk/>
          <pc:sldMk cId="0" sldId="274"/>
        </pc:sldMkLst>
      </pc:sldChg>
      <pc:sldChg chg="modTransition">
        <pc:chgData name="#LUKE ENG PENG KEE#" userId="7d402fb6-b09d-4b98-8f71-ea2304c287c9" providerId="ADAL" clId="{F381FC9D-018A-4757-B1EE-8442BA877309}" dt="2024-04-23T09:00:41.555" v="860"/>
        <pc:sldMkLst>
          <pc:docMk/>
          <pc:sldMk cId="0" sldId="275"/>
        </pc:sldMkLst>
      </pc:sldChg>
      <pc:sldChg chg="modTransition">
        <pc:chgData name="#LUKE ENG PENG KEE#" userId="7d402fb6-b09d-4b98-8f71-ea2304c287c9" providerId="ADAL" clId="{F381FC9D-018A-4757-B1EE-8442BA877309}" dt="2024-04-23T09:00:41.555" v="860"/>
        <pc:sldMkLst>
          <pc:docMk/>
          <pc:sldMk cId="0" sldId="276"/>
        </pc:sldMkLst>
      </pc:sldChg>
      <pc:sldChg chg="modTransition">
        <pc:chgData name="#LUKE ENG PENG KEE#" userId="7d402fb6-b09d-4b98-8f71-ea2304c287c9" providerId="ADAL" clId="{F381FC9D-018A-4757-B1EE-8442BA877309}" dt="2024-04-23T09:00:41.555" v="860"/>
        <pc:sldMkLst>
          <pc:docMk/>
          <pc:sldMk cId="0" sldId="277"/>
        </pc:sldMkLst>
      </pc:sldChg>
      <pc:sldChg chg="modTransition">
        <pc:chgData name="#LUKE ENG PENG KEE#" userId="7d402fb6-b09d-4b98-8f71-ea2304c287c9" providerId="ADAL" clId="{F381FC9D-018A-4757-B1EE-8442BA877309}" dt="2024-04-23T09:00:41.555" v="860"/>
        <pc:sldMkLst>
          <pc:docMk/>
          <pc:sldMk cId="0" sldId="278"/>
        </pc:sldMkLst>
      </pc:sldChg>
      <pc:sldChg chg="modTransition">
        <pc:chgData name="#LUKE ENG PENG KEE#" userId="7d402fb6-b09d-4b98-8f71-ea2304c287c9" providerId="ADAL" clId="{F381FC9D-018A-4757-B1EE-8442BA877309}" dt="2024-04-23T09:00:41.555" v="860"/>
        <pc:sldMkLst>
          <pc:docMk/>
          <pc:sldMk cId="0" sldId="279"/>
        </pc:sldMkLst>
      </pc:sldChg>
      <pc:sldChg chg="modTransition">
        <pc:chgData name="#LUKE ENG PENG KEE#" userId="7d402fb6-b09d-4b98-8f71-ea2304c287c9" providerId="ADAL" clId="{F381FC9D-018A-4757-B1EE-8442BA877309}" dt="2024-04-23T09:00:41.555" v="860"/>
        <pc:sldMkLst>
          <pc:docMk/>
          <pc:sldMk cId="0" sldId="280"/>
        </pc:sldMkLst>
      </pc:sldChg>
      <pc:sldChg chg="modTransition">
        <pc:chgData name="#LUKE ENG PENG KEE#" userId="7d402fb6-b09d-4b98-8f71-ea2304c287c9" providerId="ADAL" clId="{F381FC9D-018A-4757-B1EE-8442BA877309}" dt="2024-04-23T09:00:41.555" v="860"/>
        <pc:sldMkLst>
          <pc:docMk/>
          <pc:sldMk cId="0" sldId="281"/>
        </pc:sldMkLst>
      </pc:sldChg>
      <pc:sldChg chg="modTransition">
        <pc:chgData name="#LUKE ENG PENG KEE#" userId="7d402fb6-b09d-4b98-8f71-ea2304c287c9" providerId="ADAL" clId="{F381FC9D-018A-4757-B1EE-8442BA877309}" dt="2024-04-23T09:00:41.555" v="860"/>
        <pc:sldMkLst>
          <pc:docMk/>
          <pc:sldMk cId="0" sldId="282"/>
        </pc:sldMkLst>
      </pc:sldChg>
      <pc:sldChg chg="modTransition">
        <pc:chgData name="#LUKE ENG PENG KEE#" userId="7d402fb6-b09d-4b98-8f71-ea2304c287c9" providerId="ADAL" clId="{F381FC9D-018A-4757-B1EE-8442BA877309}" dt="2024-04-23T09:00:41.555" v="860"/>
        <pc:sldMkLst>
          <pc:docMk/>
          <pc:sldMk cId="0" sldId="283"/>
        </pc:sldMkLst>
      </pc:sldChg>
      <pc:sldChg chg="modTransition">
        <pc:chgData name="#LUKE ENG PENG KEE#" userId="7d402fb6-b09d-4b98-8f71-ea2304c287c9" providerId="ADAL" clId="{F381FC9D-018A-4757-B1EE-8442BA877309}" dt="2024-04-23T09:00:41.555" v="860"/>
        <pc:sldMkLst>
          <pc:docMk/>
          <pc:sldMk cId="0" sldId="284"/>
        </pc:sldMkLst>
      </pc:sldChg>
      <pc:sldChg chg="modTransition">
        <pc:chgData name="#LUKE ENG PENG KEE#" userId="7d402fb6-b09d-4b98-8f71-ea2304c287c9" providerId="ADAL" clId="{F381FC9D-018A-4757-B1EE-8442BA877309}" dt="2024-04-23T09:00:41.555" v="860"/>
        <pc:sldMkLst>
          <pc:docMk/>
          <pc:sldMk cId="0" sldId="285"/>
        </pc:sldMkLst>
      </pc:sldChg>
      <pc:sldChg chg="modTransition">
        <pc:chgData name="#LUKE ENG PENG KEE#" userId="7d402fb6-b09d-4b98-8f71-ea2304c287c9" providerId="ADAL" clId="{F381FC9D-018A-4757-B1EE-8442BA877309}" dt="2024-04-23T09:00:41.555" v="860"/>
        <pc:sldMkLst>
          <pc:docMk/>
          <pc:sldMk cId="0" sldId="286"/>
        </pc:sldMkLst>
      </pc:sldChg>
      <pc:sldChg chg="modTransition">
        <pc:chgData name="#LUKE ENG PENG KEE#" userId="7d402fb6-b09d-4b98-8f71-ea2304c287c9" providerId="ADAL" clId="{F381FC9D-018A-4757-B1EE-8442BA877309}" dt="2024-04-23T09:00:41.555" v="860"/>
        <pc:sldMkLst>
          <pc:docMk/>
          <pc:sldMk cId="0" sldId="287"/>
        </pc:sldMkLst>
      </pc:sldChg>
      <pc:sldChg chg="modTransition">
        <pc:chgData name="#LUKE ENG PENG KEE#" userId="7d402fb6-b09d-4b98-8f71-ea2304c287c9" providerId="ADAL" clId="{F381FC9D-018A-4757-B1EE-8442BA877309}" dt="2024-04-23T09:00:41.555" v="860"/>
        <pc:sldMkLst>
          <pc:docMk/>
          <pc:sldMk cId="0" sldId="288"/>
        </pc:sldMkLst>
      </pc:sldChg>
      <pc:sldChg chg="modTransition">
        <pc:chgData name="#LUKE ENG PENG KEE#" userId="7d402fb6-b09d-4b98-8f71-ea2304c287c9" providerId="ADAL" clId="{F381FC9D-018A-4757-B1EE-8442BA877309}" dt="2024-04-23T09:00:41.555" v="860"/>
        <pc:sldMkLst>
          <pc:docMk/>
          <pc:sldMk cId="0" sldId="289"/>
        </pc:sldMkLst>
      </pc:sldChg>
      <pc:sldChg chg="modTransition">
        <pc:chgData name="#LUKE ENG PENG KEE#" userId="7d402fb6-b09d-4b98-8f71-ea2304c287c9" providerId="ADAL" clId="{F381FC9D-018A-4757-B1EE-8442BA877309}" dt="2024-04-23T09:00:41.555" v="860"/>
        <pc:sldMkLst>
          <pc:docMk/>
          <pc:sldMk cId="0" sldId="290"/>
        </pc:sldMkLst>
      </pc:sldChg>
      <pc:sldChg chg="modTransition">
        <pc:chgData name="#LUKE ENG PENG KEE#" userId="7d402fb6-b09d-4b98-8f71-ea2304c287c9" providerId="ADAL" clId="{F381FC9D-018A-4757-B1EE-8442BA877309}" dt="2024-04-23T09:00:41.555" v="860"/>
        <pc:sldMkLst>
          <pc:docMk/>
          <pc:sldMk cId="0" sldId="291"/>
        </pc:sldMkLst>
      </pc:sldChg>
      <pc:sldChg chg="modTransition">
        <pc:chgData name="#LUKE ENG PENG KEE#" userId="7d402fb6-b09d-4b98-8f71-ea2304c287c9" providerId="ADAL" clId="{F381FC9D-018A-4757-B1EE-8442BA877309}" dt="2024-04-23T09:00:41.555" v="860"/>
        <pc:sldMkLst>
          <pc:docMk/>
          <pc:sldMk cId="0" sldId="292"/>
        </pc:sldMkLst>
      </pc:sldChg>
      <pc:sldChg chg="modTransition">
        <pc:chgData name="#LUKE ENG PENG KEE#" userId="7d402fb6-b09d-4b98-8f71-ea2304c287c9" providerId="ADAL" clId="{F381FC9D-018A-4757-B1EE-8442BA877309}" dt="2024-04-23T09:00:41.555" v="860"/>
        <pc:sldMkLst>
          <pc:docMk/>
          <pc:sldMk cId="0" sldId="293"/>
        </pc:sldMkLst>
      </pc:sldChg>
      <pc:sldChg chg="modTransition">
        <pc:chgData name="#LUKE ENG PENG KEE#" userId="7d402fb6-b09d-4b98-8f71-ea2304c287c9" providerId="ADAL" clId="{F381FC9D-018A-4757-B1EE-8442BA877309}" dt="2024-04-23T09:00:41.555" v="860"/>
        <pc:sldMkLst>
          <pc:docMk/>
          <pc:sldMk cId="0" sldId="294"/>
        </pc:sldMkLst>
      </pc:sldChg>
      <pc:sldChg chg="modTransition">
        <pc:chgData name="#LUKE ENG PENG KEE#" userId="7d402fb6-b09d-4b98-8f71-ea2304c287c9" providerId="ADAL" clId="{F381FC9D-018A-4757-B1EE-8442BA877309}" dt="2024-04-23T09:00:41.555" v="860"/>
        <pc:sldMkLst>
          <pc:docMk/>
          <pc:sldMk cId="0" sldId="295"/>
        </pc:sldMkLst>
      </pc:sldChg>
      <pc:sldChg chg="modTransition">
        <pc:chgData name="#LUKE ENG PENG KEE#" userId="7d402fb6-b09d-4b98-8f71-ea2304c287c9" providerId="ADAL" clId="{F381FC9D-018A-4757-B1EE-8442BA877309}" dt="2024-04-23T09:00:41.555" v="860"/>
        <pc:sldMkLst>
          <pc:docMk/>
          <pc:sldMk cId="0" sldId="296"/>
        </pc:sldMkLst>
      </pc:sldChg>
      <pc:sldChg chg="modTransition">
        <pc:chgData name="#LUKE ENG PENG KEE#" userId="7d402fb6-b09d-4b98-8f71-ea2304c287c9" providerId="ADAL" clId="{F381FC9D-018A-4757-B1EE-8442BA877309}" dt="2024-04-23T09:00:41.555" v="860"/>
        <pc:sldMkLst>
          <pc:docMk/>
          <pc:sldMk cId="0" sldId="297"/>
        </pc:sldMkLst>
      </pc:sldChg>
      <pc:sldChg chg="modTransition">
        <pc:chgData name="#LUKE ENG PENG KEE#" userId="7d402fb6-b09d-4b98-8f71-ea2304c287c9" providerId="ADAL" clId="{F381FC9D-018A-4757-B1EE-8442BA877309}" dt="2024-04-23T09:00:41.555" v="860"/>
        <pc:sldMkLst>
          <pc:docMk/>
          <pc:sldMk cId="0" sldId="298"/>
        </pc:sldMkLst>
      </pc:sldChg>
      <pc:sldChg chg="modTransition">
        <pc:chgData name="#LUKE ENG PENG KEE#" userId="7d402fb6-b09d-4b98-8f71-ea2304c287c9" providerId="ADAL" clId="{F381FC9D-018A-4757-B1EE-8442BA877309}" dt="2024-04-23T09:00:41.555" v="860"/>
        <pc:sldMkLst>
          <pc:docMk/>
          <pc:sldMk cId="0" sldId="299"/>
        </pc:sldMkLst>
      </pc:sldChg>
      <pc:sldChg chg="modTransition">
        <pc:chgData name="#LUKE ENG PENG KEE#" userId="7d402fb6-b09d-4b98-8f71-ea2304c287c9" providerId="ADAL" clId="{F381FC9D-018A-4757-B1EE-8442BA877309}" dt="2024-04-23T09:00:41.555" v="860"/>
        <pc:sldMkLst>
          <pc:docMk/>
          <pc:sldMk cId="0" sldId="300"/>
        </pc:sldMkLst>
      </pc:sldChg>
      <pc:sldChg chg="modTransition">
        <pc:chgData name="#LUKE ENG PENG KEE#" userId="7d402fb6-b09d-4b98-8f71-ea2304c287c9" providerId="ADAL" clId="{F381FC9D-018A-4757-B1EE-8442BA877309}" dt="2024-04-23T09:00:41.555" v="860"/>
        <pc:sldMkLst>
          <pc:docMk/>
          <pc:sldMk cId="0" sldId="301"/>
        </pc:sldMkLst>
      </pc:sldChg>
      <pc:sldChg chg="modTransition">
        <pc:chgData name="#LUKE ENG PENG KEE#" userId="7d402fb6-b09d-4b98-8f71-ea2304c287c9" providerId="ADAL" clId="{F381FC9D-018A-4757-B1EE-8442BA877309}" dt="2024-04-23T09:00:41.555" v="860"/>
        <pc:sldMkLst>
          <pc:docMk/>
          <pc:sldMk cId="0" sldId="302"/>
        </pc:sldMkLst>
      </pc:sldChg>
      <pc:sldChg chg="modTransition">
        <pc:chgData name="#LUKE ENG PENG KEE#" userId="7d402fb6-b09d-4b98-8f71-ea2304c287c9" providerId="ADAL" clId="{F381FC9D-018A-4757-B1EE-8442BA877309}" dt="2024-04-23T09:00:41.555" v="860"/>
        <pc:sldMkLst>
          <pc:docMk/>
          <pc:sldMk cId="0" sldId="303"/>
        </pc:sldMkLst>
      </pc:sldChg>
      <pc:sldChg chg="modTransition">
        <pc:chgData name="#LUKE ENG PENG KEE#" userId="7d402fb6-b09d-4b98-8f71-ea2304c287c9" providerId="ADAL" clId="{F381FC9D-018A-4757-B1EE-8442BA877309}" dt="2024-04-23T09:00:41.555" v="860"/>
        <pc:sldMkLst>
          <pc:docMk/>
          <pc:sldMk cId="0" sldId="304"/>
        </pc:sldMkLst>
      </pc:sldChg>
      <pc:sldChg chg="modTransition">
        <pc:chgData name="#LUKE ENG PENG KEE#" userId="7d402fb6-b09d-4b98-8f71-ea2304c287c9" providerId="ADAL" clId="{F381FC9D-018A-4757-B1EE-8442BA877309}" dt="2024-04-23T09:00:41.555" v="860"/>
        <pc:sldMkLst>
          <pc:docMk/>
          <pc:sldMk cId="0" sldId="305"/>
        </pc:sldMkLst>
      </pc:sldChg>
      <pc:sldChg chg="modTransition">
        <pc:chgData name="#LUKE ENG PENG KEE#" userId="7d402fb6-b09d-4b98-8f71-ea2304c287c9" providerId="ADAL" clId="{F381FC9D-018A-4757-B1EE-8442BA877309}" dt="2024-04-23T09:00:41.555" v="860"/>
        <pc:sldMkLst>
          <pc:docMk/>
          <pc:sldMk cId="0" sldId="306"/>
        </pc:sldMkLst>
      </pc:sldChg>
      <pc:sldChg chg="modTransition">
        <pc:chgData name="#LUKE ENG PENG KEE#" userId="7d402fb6-b09d-4b98-8f71-ea2304c287c9" providerId="ADAL" clId="{F381FC9D-018A-4757-B1EE-8442BA877309}" dt="2024-04-23T09:00:41.555" v="860"/>
        <pc:sldMkLst>
          <pc:docMk/>
          <pc:sldMk cId="0" sldId="307"/>
        </pc:sldMkLst>
      </pc:sldChg>
      <pc:sldChg chg="modTransition">
        <pc:chgData name="#LUKE ENG PENG KEE#" userId="7d402fb6-b09d-4b98-8f71-ea2304c287c9" providerId="ADAL" clId="{F381FC9D-018A-4757-B1EE-8442BA877309}" dt="2024-04-23T09:00:41.555" v="860"/>
        <pc:sldMkLst>
          <pc:docMk/>
          <pc:sldMk cId="0" sldId="308"/>
        </pc:sldMkLst>
      </pc:sldChg>
      <pc:sldChg chg="modTransition">
        <pc:chgData name="#LUKE ENG PENG KEE#" userId="7d402fb6-b09d-4b98-8f71-ea2304c287c9" providerId="ADAL" clId="{F381FC9D-018A-4757-B1EE-8442BA877309}" dt="2024-04-23T09:00:41.555" v="860"/>
        <pc:sldMkLst>
          <pc:docMk/>
          <pc:sldMk cId="0" sldId="309"/>
        </pc:sldMkLst>
      </pc:sldChg>
      <pc:sldChg chg="modTransition">
        <pc:chgData name="#LUKE ENG PENG KEE#" userId="7d402fb6-b09d-4b98-8f71-ea2304c287c9" providerId="ADAL" clId="{F381FC9D-018A-4757-B1EE-8442BA877309}" dt="2024-04-23T09:00:41.555" v="860"/>
        <pc:sldMkLst>
          <pc:docMk/>
          <pc:sldMk cId="0" sldId="310"/>
        </pc:sldMkLst>
      </pc:sldChg>
      <pc:sldChg chg="modTransition">
        <pc:chgData name="#LUKE ENG PENG KEE#" userId="7d402fb6-b09d-4b98-8f71-ea2304c287c9" providerId="ADAL" clId="{F381FC9D-018A-4757-B1EE-8442BA877309}" dt="2024-04-23T09:00:41.555" v="860"/>
        <pc:sldMkLst>
          <pc:docMk/>
          <pc:sldMk cId="0" sldId="311"/>
        </pc:sldMkLst>
      </pc:sldChg>
      <pc:sldChg chg="modTransition">
        <pc:chgData name="#LUKE ENG PENG KEE#" userId="7d402fb6-b09d-4b98-8f71-ea2304c287c9" providerId="ADAL" clId="{F381FC9D-018A-4757-B1EE-8442BA877309}" dt="2024-04-23T09:00:41.555" v="860"/>
        <pc:sldMkLst>
          <pc:docMk/>
          <pc:sldMk cId="765301155" sldId="312"/>
        </pc:sldMkLst>
      </pc:sldChg>
      <pc:sldChg chg="modSp mod modTransition">
        <pc:chgData name="#LUKE ENG PENG KEE#" userId="7d402fb6-b09d-4b98-8f71-ea2304c287c9" providerId="ADAL" clId="{F381FC9D-018A-4757-B1EE-8442BA877309}" dt="2024-04-23T09:21:33.969" v="1519" actId="20577"/>
        <pc:sldMkLst>
          <pc:docMk/>
          <pc:sldMk cId="235722166" sldId="313"/>
        </pc:sldMkLst>
        <pc:spChg chg="mod">
          <ac:chgData name="#LUKE ENG PENG KEE#" userId="7d402fb6-b09d-4b98-8f71-ea2304c287c9" providerId="ADAL" clId="{F381FC9D-018A-4757-B1EE-8442BA877309}" dt="2024-04-23T08:36:55.138" v="25" actId="1035"/>
          <ac:spMkLst>
            <pc:docMk/>
            <pc:sldMk cId="235722166" sldId="313"/>
            <ac:spMk id="3308" creationId="{00000000-0000-0000-0000-000000000000}"/>
          </ac:spMkLst>
        </pc:spChg>
        <pc:spChg chg="mod">
          <ac:chgData name="#LUKE ENG PENG KEE#" userId="7d402fb6-b09d-4b98-8f71-ea2304c287c9" providerId="ADAL" clId="{F381FC9D-018A-4757-B1EE-8442BA877309}" dt="2024-04-23T08:36:50.396" v="11" actId="404"/>
          <ac:spMkLst>
            <pc:docMk/>
            <pc:sldMk cId="235722166" sldId="313"/>
            <ac:spMk id="3309" creationId="{00000000-0000-0000-0000-000000000000}"/>
          </ac:spMkLst>
        </pc:spChg>
        <pc:spChg chg="mod">
          <ac:chgData name="#LUKE ENG PENG KEE#" userId="7d402fb6-b09d-4b98-8f71-ea2304c287c9" providerId="ADAL" clId="{F381FC9D-018A-4757-B1EE-8442BA877309}" dt="2024-04-23T09:21:33.969" v="1519" actId="20577"/>
          <ac:spMkLst>
            <pc:docMk/>
            <pc:sldMk cId="235722166" sldId="313"/>
            <ac:spMk id="3310" creationId="{00000000-0000-0000-0000-000000000000}"/>
          </ac:spMkLst>
        </pc:spChg>
        <pc:spChg chg="mod">
          <ac:chgData name="#LUKE ENG PENG KEE#" userId="7d402fb6-b09d-4b98-8f71-ea2304c287c9" providerId="ADAL" clId="{F381FC9D-018A-4757-B1EE-8442BA877309}" dt="2024-04-23T09:21:27.134" v="1517"/>
          <ac:spMkLst>
            <pc:docMk/>
            <pc:sldMk cId="235722166" sldId="313"/>
            <ac:spMk id="3311" creationId="{00000000-0000-0000-0000-000000000000}"/>
          </ac:spMkLst>
        </pc:spChg>
        <pc:spChg chg="mod">
          <ac:chgData name="#LUKE ENG PENG KEE#" userId="7d402fb6-b09d-4b98-8f71-ea2304c287c9" providerId="ADAL" clId="{F381FC9D-018A-4757-B1EE-8442BA877309}" dt="2024-04-23T08:36:47.556" v="9" actId="404"/>
          <ac:spMkLst>
            <pc:docMk/>
            <pc:sldMk cId="235722166" sldId="313"/>
            <ac:spMk id="3313" creationId="{00000000-0000-0000-0000-000000000000}"/>
          </ac:spMkLst>
        </pc:spChg>
      </pc:sldChg>
      <pc:sldChg chg="modSp mod modTransition">
        <pc:chgData name="#LUKE ENG PENG KEE#" userId="7d402fb6-b09d-4b98-8f71-ea2304c287c9" providerId="ADAL" clId="{F381FC9D-018A-4757-B1EE-8442BA877309}" dt="2024-04-23T09:23:31.461" v="1548" actId="20577"/>
        <pc:sldMkLst>
          <pc:docMk/>
          <pc:sldMk cId="1420883956" sldId="314"/>
        </pc:sldMkLst>
        <pc:spChg chg="mod">
          <ac:chgData name="#LUKE ENG PENG KEE#" userId="7d402fb6-b09d-4b98-8f71-ea2304c287c9" providerId="ADAL" clId="{F381FC9D-018A-4757-B1EE-8442BA877309}" dt="2024-04-23T09:23:31.461" v="1548" actId="20577"/>
          <ac:spMkLst>
            <pc:docMk/>
            <pc:sldMk cId="1420883956" sldId="314"/>
            <ac:spMk id="3393" creationId="{558CDD59-8A4C-6D6A-0F2C-AA89B0AF5E83}"/>
          </ac:spMkLst>
        </pc:spChg>
      </pc:sldChg>
      <pc:sldChg chg="modSp mod modTransition">
        <pc:chgData name="#LUKE ENG PENG KEE#" userId="7d402fb6-b09d-4b98-8f71-ea2304c287c9" providerId="ADAL" clId="{F381FC9D-018A-4757-B1EE-8442BA877309}" dt="2024-04-23T09:21:16.798" v="1508" actId="20577"/>
        <pc:sldMkLst>
          <pc:docMk/>
          <pc:sldMk cId="2382219219" sldId="315"/>
        </pc:sldMkLst>
        <pc:spChg chg="mod">
          <ac:chgData name="#LUKE ENG PENG KEE#" userId="7d402fb6-b09d-4b98-8f71-ea2304c287c9" providerId="ADAL" clId="{F381FC9D-018A-4757-B1EE-8442BA877309}" dt="2024-04-23T09:21:16.798" v="1508" actId="20577"/>
          <ac:spMkLst>
            <pc:docMk/>
            <pc:sldMk cId="2382219219" sldId="315"/>
            <ac:spMk id="3393" creationId="{E00E30F5-431D-4C02-ACE4-6C01AD966474}"/>
          </ac:spMkLst>
        </pc:spChg>
      </pc:sldChg>
      <pc:sldChg chg="modTransition">
        <pc:chgData name="#LUKE ENG PENG KEE#" userId="7d402fb6-b09d-4b98-8f71-ea2304c287c9" providerId="ADAL" clId="{F381FC9D-018A-4757-B1EE-8442BA877309}" dt="2024-04-23T09:00:41.555" v="860"/>
        <pc:sldMkLst>
          <pc:docMk/>
          <pc:sldMk cId="3689941834" sldId="316"/>
        </pc:sldMkLst>
      </pc:sldChg>
      <pc:sldChg chg="modTransition">
        <pc:chgData name="#LUKE ENG PENG KEE#" userId="7d402fb6-b09d-4b98-8f71-ea2304c287c9" providerId="ADAL" clId="{F381FC9D-018A-4757-B1EE-8442BA877309}" dt="2024-04-23T09:00:41.555" v="860"/>
        <pc:sldMkLst>
          <pc:docMk/>
          <pc:sldMk cId="3925117296" sldId="317"/>
        </pc:sldMkLst>
      </pc:sldChg>
      <pc:sldChg chg="modTransition">
        <pc:chgData name="#LUKE ENG PENG KEE#" userId="7d402fb6-b09d-4b98-8f71-ea2304c287c9" providerId="ADAL" clId="{F381FC9D-018A-4757-B1EE-8442BA877309}" dt="2024-04-23T09:00:41.555" v="860"/>
        <pc:sldMkLst>
          <pc:docMk/>
          <pc:sldMk cId="892079995" sldId="318"/>
        </pc:sldMkLst>
      </pc:sldChg>
      <pc:sldChg chg="modSp mod modTransition">
        <pc:chgData name="#LUKE ENG PENG KEE#" userId="7d402fb6-b09d-4b98-8f71-ea2304c287c9" providerId="ADAL" clId="{F381FC9D-018A-4757-B1EE-8442BA877309}" dt="2024-04-23T13:54:54.588" v="2650" actId="1440"/>
        <pc:sldMkLst>
          <pc:docMk/>
          <pc:sldMk cId="30806270" sldId="319"/>
        </pc:sldMkLst>
        <pc:picChg chg="mod ord">
          <ac:chgData name="#LUKE ENG PENG KEE#" userId="7d402fb6-b09d-4b98-8f71-ea2304c287c9" providerId="ADAL" clId="{F381FC9D-018A-4757-B1EE-8442BA877309}" dt="2024-04-23T13:54:54.588" v="2650" actId="1440"/>
          <ac:picMkLst>
            <pc:docMk/>
            <pc:sldMk cId="30806270" sldId="319"/>
            <ac:picMk id="6" creationId="{0094CC33-FF61-0C42-32FE-F491F214E1E1}"/>
          </ac:picMkLst>
        </pc:picChg>
      </pc:sldChg>
      <pc:sldChg chg="modTransition">
        <pc:chgData name="#LUKE ENG PENG KEE#" userId="7d402fb6-b09d-4b98-8f71-ea2304c287c9" providerId="ADAL" clId="{F381FC9D-018A-4757-B1EE-8442BA877309}" dt="2024-04-23T09:00:41.555" v="860"/>
        <pc:sldMkLst>
          <pc:docMk/>
          <pc:sldMk cId="2147077867" sldId="320"/>
        </pc:sldMkLst>
      </pc:sldChg>
      <pc:sldChg chg="modSp mod modTransition addAnim delAnim modAnim">
        <pc:chgData name="#LUKE ENG PENG KEE#" userId="7d402fb6-b09d-4b98-8f71-ea2304c287c9" providerId="ADAL" clId="{F381FC9D-018A-4757-B1EE-8442BA877309}" dt="2024-04-23T10:07:46.099" v="1577" actId="5793"/>
        <pc:sldMkLst>
          <pc:docMk/>
          <pc:sldMk cId="258287218" sldId="321"/>
        </pc:sldMkLst>
        <pc:spChg chg="mod">
          <ac:chgData name="#LUKE ENG PENG KEE#" userId="7d402fb6-b09d-4b98-8f71-ea2304c287c9" providerId="ADAL" clId="{F381FC9D-018A-4757-B1EE-8442BA877309}" dt="2024-04-23T08:49:08.983" v="235"/>
          <ac:spMkLst>
            <pc:docMk/>
            <pc:sldMk cId="258287218" sldId="321"/>
            <ac:spMk id="2" creationId="{759C4E38-7F7B-6555-9744-7084983D2FFA}"/>
          </ac:spMkLst>
        </pc:spChg>
        <pc:spChg chg="mod">
          <ac:chgData name="#LUKE ENG PENG KEE#" userId="7d402fb6-b09d-4b98-8f71-ea2304c287c9" providerId="ADAL" clId="{F381FC9D-018A-4757-B1EE-8442BA877309}" dt="2024-04-23T10:07:46.099" v="1577" actId="5793"/>
          <ac:spMkLst>
            <pc:docMk/>
            <pc:sldMk cId="258287218" sldId="321"/>
            <ac:spMk id="3" creationId="{812F2DF2-63B6-B9AF-D523-CB790083B124}"/>
          </ac:spMkLst>
        </pc:spChg>
      </pc:sldChg>
      <pc:sldChg chg="modTransition">
        <pc:chgData name="#LUKE ENG PENG KEE#" userId="7d402fb6-b09d-4b98-8f71-ea2304c287c9" providerId="ADAL" clId="{F381FC9D-018A-4757-B1EE-8442BA877309}" dt="2024-04-23T09:00:41.555" v="860"/>
        <pc:sldMkLst>
          <pc:docMk/>
          <pc:sldMk cId="4277729061" sldId="322"/>
        </pc:sldMkLst>
      </pc:sldChg>
      <pc:sldChg chg="modSp mod modTransition">
        <pc:chgData name="#LUKE ENG PENG KEE#" userId="7d402fb6-b09d-4b98-8f71-ea2304c287c9" providerId="ADAL" clId="{F381FC9D-018A-4757-B1EE-8442BA877309}" dt="2024-04-23T13:55:04.503" v="2651" actId="1440"/>
        <pc:sldMkLst>
          <pc:docMk/>
          <pc:sldMk cId="1225524491" sldId="323"/>
        </pc:sldMkLst>
        <pc:picChg chg="mod ord">
          <ac:chgData name="#LUKE ENG PENG KEE#" userId="7d402fb6-b09d-4b98-8f71-ea2304c287c9" providerId="ADAL" clId="{F381FC9D-018A-4757-B1EE-8442BA877309}" dt="2024-04-23T13:55:04.503" v="2651" actId="1440"/>
          <ac:picMkLst>
            <pc:docMk/>
            <pc:sldMk cId="1225524491" sldId="323"/>
            <ac:picMk id="4" creationId="{77408017-06A6-162B-E25A-8680352EE284}"/>
          </ac:picMkLst>
        </pc:picChg>
      </pc:sldChg>
      <pc:sldChg chg="modSp mod modTransition">
        <pc:chgData name="#LUKE ENG PENG KEE#" userId="7d402fb6-b09d-4b98-8f71-ea2304c287c9" providerId="ADAL" clId="{F381FC9D-018A-4757-B1EE-8442BA877309}" dt="2024-04-23T13:55:12.187" v="2652" actId="1440"/>
        <pc:sldMkLst>
          <pc:docMk/>
          <pc:sldMk cId="1688555228" sldId="324"/>
        </pc:sldMkLst>
        <pc:picChg chg="mod ord">
          <ac:chgData name="#LUKE ENG PENG KEE#" userId="7d402fb6-b09d-4b98-8f71-ea2304c287c9" providerId="ADAL" clId="{F381FC9D-018A-4757-B1EE-8442BA877309}" dt="2024-04-23T13:55:12.187" v="2652" actId="1440"/>
          <ac:picMkLst>
            <pc:docMk/>
            <pc:sldMk cId="1688555228" sldId="324"/>
            <ac:picMk id="5" creationId="{C2C6C5B8-15B4-12D7-03E9-B6229CF74BD8}"/>
          </ac:picMkLst>
        </pc:picChg>
      </pc:sldChg>
      <pc:sldChg chg="modSp mod modTransition">
        <pc:chgData name="#LUKE ENG PENG KEE#" userId="7d402fb6-b09d-4b98-8f71-ea2304c287c9" providerId="ADAL" clId="{F381FC9D-018A-4757-B1EE-8442BA877309}" dt="2024-04-23T13:55:18.114" v="2653" actId="1440"/>
        <pc:sldMkLst>
          <pc:docMk/>
          <pc:sldMk cId="1293997637" sldId="325"/>
        </pc:sldMkLst>
        <pc:picChg chg="mod ord">
          <ac:chgData name="#LUKE ENG PENG KEE#" userId="7d402fb6-b09d-4b98-8f71-ea2304c287c9" providerId="ADAL" clId="{F381FC9D-018A-4757-B1EE-8442BA877309}" dt="2024-04-23T13:55:18.114" v="2653" actId="1440"/>
          <ac:picMkLst>
            <pc:docMk/>
            <pc:sldMk cId="1293997637" sldId="325"/>
            <ac:picMk id="4" creationId="{D0B8D604-C1ED-CA2D-E655-081B7E91B022}"/>
          </ac:picMkLst>
        </pc:picChg>
      </pc:sldChg>
      <pc:sldChg chg="modTransition">
        <pc:chgData name="#LUKE ENG PENG KEE#" userId="7d402fb6-b09d-4b98-8f71-ea2304c287c9" providerId="ADAL" clId="{F381FC9D-018A-4757-B1EE-8442BA877309}" dt="2024-04-23T09:00:41.555" v="860"/>
        <pc:sldMkLst>
          <pc:docMk/>
          <pc:sldMk cId="3654899" sldId="326"/>
        </pc:sldMkLst>
      </pc:sldChg>
      <pc:sldChg chg="modTransition">
        <pc:chgData name="#LUKE ENG PENG KEE#" userId="7d402fb6-b09d-4b98-8f71-ea2304c287c9" providerId="ADAL" clId="{F381FC9D-018A-4757-B1EE-8442BA877309}" dt="2024-04-23T09:00:41.555" v="860"/>
        <pc:sldMkLst>
          <pc:docMk/>
          <pc:sldMk cId="2525295845" sldId="327"/>
        </pc:sldMkLst>
      </pc:sldChg>
      <pc:sldChg chg="modTransition">
        <pc:chgData name="#LUKE ENG PENG KEE#" userId="7d402fb6-b09d-4b98-8f71-ea2304c287c9" providerId="ADAL" clId="{F381FC9D-018A-4757-B1EE-8442BA877309}" dt="2024-04-23T09:00:41.555" v="860"/>
        <pc:sldMkLst>
          <pc:docMk/>
          <pc:sldMk cId="3580689406" sldId="328"/>
        </pc:sldMkLst>
      </pc:sldChg>
      <pc:sldChg chg="addSp modSp add mod modTransition modAnim">
        <pc:chgData name="#LUKE ENG PENG KEE#" userId="7d402fb6-b09d-4b98-8f71-ea2304c287c9" providerId="ADAL" clId="{F381FC9D-018A-4757-B1EE-8442BA877309}" dt="2024-04-23T15:42:31.915" v="5506" actId="12788"/>
        <pc:sldMkLst>
          <pc:docMk/>
          <pc:sldMk cId="1950584899" sldId="329"/>
        </pc:sldMkLst>
        <pc:spChg chg="mod">
          <ac:chgData name="#LUKE ENG PENG KEE#" userId="7d402fb6-b09d-4b98-8f71-ea2304c287c9" providerId="ADAL" clId="{F381FC9D-018A-4757-B1EE-8442BA877309}" dt="2024-04-23T09:01:59.022" v="891" actId="1076"/>
          <ac:spMkLst>
            <pc:docMk/>
            <pc:sldMk cId="1950584899" sldId="329"/>
            <ac:spMk id="2" creationId="{759C4E38-7F7B-6555-9744-7084983D2FFA}"/>
          </ac:spMkLst>
        </pc:spChg>
        <pc:spChg chg="mod">
          <ac:chgData name="#LUKE ENG PENG KEE#" userId="7d402fb6-b09d-4b98-8f71-ea2304c287c9" providerId="ADAL" clId="{F381FC9D-018A-4757-B1EE-8442BA877309}" dt="2024-04-23T10:07:32.631" v="1575" actId="20577"/>
          <ac:spMkLst>
            <pc:docMk/>
            <pc:sldMk cId="1950584899" sldId="329"/>
            <ac:spMk id="3" creationId="{812F2DF2-63B6-B9AF-D523-CB790083B124}"/>
          </ac:spMkLst>
        </pc:spChg>
        <pc:spChg chg="add mod">
          <ac:chgData name="#LUKE ENG PENG KEE#" userId="7d402fb6-b09d-4b98-8f71-ea2304c287c9" providerId="ADAL" clId="{F381FC9D-018A-4757-B1EE-8442BA877309}" dt="2024-04-23T15:42:31.915" v="5506" actId="12788"/>
          <ac:spMkLst>
            <pc:docMk/>
            <pc:sldMk cId="1950584899" sldId="329"/>
            <ac:spMk id="5" creationId="{45AFAE58-A8F0-28E1-1B2E-BD1BB8220C4D}"/>
          </ac:spMkLst>
        </pc:spChg>
        <pc:spChg chg="add mod">
          <ac:chgData name="#LUKE ENG PENG KEE#" userId="7d402fb6-b09d-4b98-8f71-ea2304c287c9" providerId="ADAL" clId="{F381FC9D-018A-4757-B1EE-8442BA877309}" dt="2024-04-23T15:42:31.915" v="5506" actId="12788"/>
          <ac:spMkLst>
            <pc:docMk/>
            <pc:sldMk cId="1950584899" sldId="329"/>
            <ac:spMk id="6" creationId="{48AFE416-72C2-443E-776E-19434A95C490}"/>
          </ac:spMkLst>
        </pc:spChg>
        <pc:grpChg chg="add mod">
          <ac:chgData name="#LUKE ENG PENG KEE#" userId="7d402fb6-b09d-4b98-8f71-ea2304c287c9" providerId="ADAL" clId="{F381FC9D-018A-4757-B1EE-8442BA877309}" dt="2024-04-23T15:42:31.915" v="5506" actId="12788"/>
          <ac:grpSpMkLst>
            <pc:docMk/>
            <pc:sldMk cId="1950584899" sldId="329"/>
            <ac:grpSpMk id="7" creationId="{8AB4A9C7-D08A-FE1E-ECB4-DAC7357AD749}"/>
          </ac:grpSpMkLst>
        </pc:grpChg>
        <pc:picChg chg="add mod">
          <ac:chgData name="#LUKE ENG PENG KEE#" userId="7d402fb6-b09d-4b98-8f71-ea2304c287c9" providerId="ADAL" clId="{F381FC9D-018A-4757-B1EE-8442BA877309}" dt="2024-04-23T15:42:31.915" v="5506" actId="12788"/>
          <ac:picMkLst>
            <pc:docMk/>
            <pc:sldMk cId="1950584899" sldId="329"/>
            <ac:picMk id="5122" creationId="{A090291E-7C5D-B175-409B-85634CB845A4}"/>
          </ac:picMkLst>
        </pc:picChg>
        <pc:picChg chg="add mod">
          <ac:chgData name="#LUKE ENG PENG KEE#" userId="7d402fb6-b09d-4b98-8f71-ea2304c287c9" providerId="ADAL" clId="{F381FC9D-018A-4757-B1EE-8442BA877309}" dt="2024-04-23T15:42:31.915" v="5506" actId="12788"/>
          <ac:picMkLst>
            <pc:docMk/>
            <pc:sldMk cId="1950584899" sldId="329"/>
            <ac:picMk id="5124" creationId="{2DB915E9-6CD8-2E82-B0D4-20DECA262917}"/>
          </ac:picMkLst>
        </pc:picChg>
      </pc:sldChg>
      <pc:sldChg chg="addSp delSp modSp add mod ord modTransition modAnim modNotesTx">
        <pc:chgData name="#LUKE ENG PENG KEE#" userId="7d402fb6-b09d-4b98-8f71-ea2304c287c9" providerId="ADAL" clId="{F381FC9D-018A-4757-B1EE-8442BA877309}" dt="2024-04-23T15:46:30.495" v="5541" actId="1076"/>
        <pc:sldMkLst>
          <pc:docMk/>
          <pc:sldMk cId="3977456740" sldId="330"/>
        </pc:sldMkLst>
        <pc:spChg chg="mod">
          <ac:chgData name="#LUKE ENG PENG KEE#" userId="7d402fb6-b09d-4b98-8f71-ea2304c287c9" providerId="ADAL" clId="{F381FC9D-018A-4757-B1EE-8442BA877309}" dt="2024-04-23T09:02:24.255" v="896" actId="20577"/>
          <ac:spMkLst>
            <pc:docMk/>
            <pc:sldMk cId="3977456740" sldId="330"/>
            <ac:spMk id="2" creationId="{759C4E38-7F7B-6555-9744-7084983D2FFA}"/>
          </ac:spMkLst>
        </pc:spChg>
        <pc:spChg chg="mod">
          <ac:chgData name="#LUKE ENG PENG KEE#" userId="7d402fb6-b09d-4b98-8f71-ea2304c287c9" providerId="ADAL" clId="{F381FC9D-018A-4757-B1EE-8442BA877309}" dt="2024-04-23T09:22:29.551" v="1546" actId="15"/>
          <ac:spMkLst>
            <pc:docMk/>
            <pc:sldMk cId="3977456740" sldId="330"/>
            <ac:spMk id="3" creationId="{812F2DF2-63B6-B9AF-D523-CB790083B124}"/>
          </ac:spMkLst>
        </pc:spChg>
        <pc:spChg chg="add del mod">
          <ac:chgData name="#LUKE ENG PENG KEE#" userId="7d402fb6-b09d-4b98-8f71-ea2304c287c9" providerId="ADAL" clId="{F381FC9D-018A-4757-B1EE-8442BA877309}" dt="2024-04-23T09:08:36.950" v="1064" actId="478"/>
          <ac:spMkLst>
            <pc:docMk/>
            <pc:sldMk cId="3977456740" sldId="330"/>
            <ac:spMk id="4" creationId="{9A7AD259-4AEB-3D84-8A96-73CBB2F4448C}"/>
          </ac:spMkLst>
        </pc:spChg>
        <pc:spChg chg="add">
          <ac:chgData name="#LUKE ENG PENG KEE#" userId="7d402fb6-b09d-4b98-8f71-ea2304c287c9" providerId="ADAL" clId="{F381FC9D-018A-4757-B1EE-8442BA877309}" dt="2024-04-23T09:08:45.059" v="1065"/>
          <ac:spMkLst>
            <pc:docMk/>
            <pc:sldMk cId="3977456740" sldId="330"/>
            <ac:spMk id="5" creationId="{99611D2D-BA6B-3524-54E4-FDFFD5F3188D}"/>
          </ac:spMkLst>
        </pc:spChg>
        <pc:spChg chg="add del">
          <ac:chgData name="#LUKE ENG PENG KEE#" userId="7d402fb6-b09d-4b98-8f71-ea2304c287c9" providerId="ADAL" clId="{F381FC9D-018A-4757-B1EE-8442BA877309}" dt="2024-04-23T15:45:12.913" v="5526" actId="22"/>
          <ac:spMkLst>
            <pc:docMk/>
            <pc:sldMk cId="3977456740" sldId="330"/>
            <ac:spMk id="8" creationId="{E67DB681-50DD-1507-DE5B-F98B56879E0F}"/>
          </ac:spMkLst>
        </pc:spChg>
        <pc:spChg chg="add mod">
          <ac:chgData name="#LUKE ENG PENG KEE#" userId="7d402fb6-b09d-4b98-8f71-ea2304c287c9" providerId="ADAL" clId="{F381FC9D-018A-4757-B1EE-8442BA877309}" dt="2024-04-23T15:45:59.480" v="5534"/>
          <ac:spMkLst>
            <pc:docMk/>
            <pc:sldMk cId="3977456740" sldId="330"/>
            <ac:spMk id="9" creationId="{856BE524-407C-5DCC-76DF-21CF94E13494}"/>
          </ac:spMkLst>
        </pc:spChg>
        <pc:spChg chg="add mod">
          <ac:chgData name="#LUKE ENG PENG KEE#" userId="7d402fb6-b09d-4b98-8f71-ea2304c287c9" providerId="ADAL" clId="{F381FC9D-018A-4757-B1EE-8442BA877309}" dt="2024-04-23T15:46:30.495" v="5541" actId="1076"/>
          <ac:spMkLst>
            <pc:docMk/>
            <pc:sldMk cId="3977456740" sldId="330"/>
            <ac:spMk id="10" creationId="{AF4713B9-0E0A-DD79-1FD5-06F4A21452C9}"/>
          </ac:spMkLst>
        </pc:spChg>
        <pc:picChg chg="add del mod">
          <ac:chgData name="#LUKE ENG PENG KEE#" userId="7d402fb6-b09d-4b98-8f71-ea2304c287c9" providerId="ADAL" clId="{F381FC9D-018A-4757-B1EE-8442BA877309}" dt="2024-04-23T09:09:07.001" v="1069" actId="478"/>
          <ac:picMkLst>
            <pc:docMk/>
            <pc:sldMk cId="3977456740" sldId="330"/>
            <ac:picMk id="6" creationId="{593021EE-3F7A-F926-DB36-38FBEDA766B4}"/>
          </ac:picMkLst>
        </pc:picChg>
        <pc:picChg chg="add mod">
          <ac:chgData name="#LUKE ENG PENG KEE#" userId="7d402fb6-b09d-4b98-8f71-ea2304c287c9" providerId="ADAL" clId="{F381FC9D-018A-4757-B1EE-8442BA877309}" dt="2024-04-23T09:16:50.020" v="1311" actId="1036"/>
          <ac:picMkLst>
            <pc:docMk/>
            <pc:sldMk cId="3977456740" sldId="330"/>
            <ac:picMk id="1026" creationId="{184F2F97-72E7-42E8-9CE4-240956A218C3}"/>
          </ac:picMkLst>
        </pc:picChg>
        <pc:picChg chg="add del mod">
          <ac:chgData name="#LUKE ENG PENG KEE#" userId="7d402fb6-b09d-4b98-8f71-ea2304c287c9" providerId="ADAL" clId="{F381FC9D-018A-4757-B1EE-8442BA877309}" dt="2024-04-23T09:08:27.858" v="1060" actId="478"/>
          <ac:picMkLst>
            <pc:docMk/>
            <pc:sldMk cId="3977456740" sldId="330"/>
            <ac:picMk id="1028" creationId="{476F0C6A-6D5D-6ABF-2988-4C5ED007F5AC}"/>
          </ac:picMkLst>
        </pc:picChg>
        <pc:picChg chg="add mod">
          <ac:chgData name="#LUKE ENG PENG KEE#" userId="7d402fb6-b09d-4b98-8f71-ea2304c287c9" providerId="ADAL" clId="{F381FC9D-018A-4757-B1EE-8442BA877309}" dt="2024-04-23T15:45:40.694" v="5530" actId="1076"/>
          <ac:picMkLst>
            <pc:docMk/>
            <pc:sldMk cId="3977456740" sldId="330"/>
            <ac:picMk id="1034" creationId="{322E9918-D617-A4BE-9E6B-34C44749B5FD}"/>
          </ac:picMkLst>
        </pc:picChg>
      </pc:sldChg>
      <pc:sldChg chg="delSp modSp add del ord modAnim">
        <pc:chgData name="#LUKE ENG PENG KEE#" userId="7d402fb6-b09d-4b98-8f71-ea2304c287c9" providerId="ADAL" clId="{F381FC9D-018A-4757-B1EE-8442BA877309}" dt="2024-04-23T15:33:33.872" v="5393" actId="47"/>
        <pc:sldMkLst>
          <pc:docMk/>
          <pc:sldMk cId="1202928237" sldId="331"/>
        </pc:sldMkLst>
        <pc:spChg chg="mod">
          <ac:chgData name="#LUKE ENG PENG KEE#" userId="7d402fb6-b09d-4b98-8f71-ea2304c287c9" providerId="ADAL" clId="{F381FC9D-018A-4757-B1EE-8442BA877309}" dt="2024-04-23T10:14:15.954" v="1859" actId="20577"/>
          <ac:spMkLst>
            <pc:docMk/>
            <pc:sldMk cId="1202928237" sldId="331"/>
            <ac:spMk id="3" creationId="{812F2DF2-63B6-B9AF-D523-CB790083B124}"/>
          </ac:spMkLst>
        </pc:spChg>
        <pc:picChg chg="del">
          <ac:chgData name="#LUKE ENG PENG KEE#" userId="7d402fb6-b09d-4b98-8f71-ea2304c287c9" providerId="ADAL" clId="{F381FC9D-018A-4757-B1EE-8442BA877309}" dt="2024-04-23T09:18:22.817" v="1366" actId="478"/>
          <ac:picMkLst>
            <pc:docMk/>
            <pc:sldMk cId="1202928237" sldId="331"/>
            <ac:picMk id="1026" creationId="{184F2F97-72E7-42E8-9CE4-240956A218C3}"/>
          </ac:picMkLst>
        </pc:picChg>
        <pc:picChg chg="del">
          <ac:chgData name="#LUKE ENG PENG KEE#" userId="7d402fb6-b09d-4b98-8f71-ea2304c287c9" providerId="ADAL" clId="{F381FC9D-018A-4757-B1EE-8442BA877309}" dt="2024-04-23T09:18:21.727" v="1365" actId="478"/>
          <ac:picMkLst>
            <pc:docMk/>
            <pc:sldMk cId="1202928237" sldId="331"/>
            <ac:picMk id="1034" creationId="{322E9918-D617-A4BE-9E6B-34C44749B5FD}"/>
          </ac:picMkLst>
        </pc:picChg>
      </pc:sldChg>
      <pc:sldChg chg="modSp add del mod">
        <pc:chgData name="#LUKE ENG PENG KEE#" userId="7d402fb6-b09d-4b98-8f71-ea2304c287c9" providerId="ADAL" clId="{F381FC9D-018A-4757-B1EE-8442BA877309}" dt="2024-04-23T08:55:52.829" v="568" actId="47"/>
        <pc:sldMkLst>
          <pc:docMk/>
          <pc:sldMk cId="2316040051" sldId="331"/>
        </pc:sldMkLst>
        <pc:spChg chg="mod">
          <ac:chgData name="#LUKE ENG PENG KEE#" userId="7d402fb6-b09d-4b98-8f71-ea2304c287c9" providerId="ADAL" clId="{F381FC9D-018A-4757-B1EE-8442BA877309}" dt="2024-04-23T08:49:12.086" v="236" actId="21"/>
          <ac:spMkLst>
            <pc:docMk/>
            <pc:sldMk cId="2316040051" sldId="331"/>
            <ac:spMk id="3682" creationId="{00000000-0000-0000-0000-000000000000}"/>
          </ac:spMkLst>
        </pc:spChg>
        <pc:spChg chg="mod">
          <ac:chgData name="#LUKE ENG PENG KEE#" userId="7d402fb6-b09d-4b98-8f71-ea2304c287c9" providerId="ADAL" clId="{F381FC9D-018A-4757-B1EE-8442BA877309}" dt="2024-04-23T08:43:39.019" v="78" actId="14100"/>
          <ac:spMkLst>
            <pc:docMk/>
            <pc:sldMk cId="2316040051" sldId="331"/>
            <ac:spMk id="3683" creationId="{00000000-0000-0000-0000-000000000000}"/>
          </ac:spMkLst>
        </pc:spChg>
      </pc:sldChg>
      <pc:sldChg chg="modSp add mod ord modAnim modNotesTx">
        <pc:chgData name="#LUKE ENG PENG KEE#" userId="7d402fb6-b09d-4b98-8f71-ea2304c287c9" providerId="ADAL" clId="{F381FC9D-018A-4757-B1EE-8442BA877309}" dt="2024-04-23T15:31:16.581" v="5098" actId="20577"/>
        <pc:sldMkLst>
          <pc:docMk/>
          <pc:sldMk cId="3399437959" sldId="332"/>
        </pc:sldMkLst>
        <pc:spChg chg="mod">
          <ac:chgData name="#LUKE ENG PENG KEE#" userId="7d402fb6-b09d-4b98-8f71-ea2304c287c9" providerId="ADAL" clId="{F381FC9D-018A-4757-B1EE-8442BA877309}" dt="2024-04-23T10:18:16.010" v="1972" actId="6549"/>
          <ac:spMkLst>
            <pc:docMk/>
            <pc:sldMk cId="3399437959" sldId="332"/>
            <ac:spMk id="2" creationId="{759C4E38-7F7B-6555-9744-7084983D2FFA}"/>
          </ac:spMkLst>
        </pc:spChg>
        <pc:spChg chg="mod">
          <ac:chgData name="#LUKE ENG PENG KEE#" userId="7d402fb6-b09d-4b98-8f71-ea2304c287c9" providerId="ADAL" clId="{F381FC9D-018A-4757-B1EE-8442BA877309}" dt="2024-04-23T10:23:24.730" v="2224" actId="404"/>
          <ac:spMkLst>
            <pc:docMk/>
            <pc:sldMk cId="3399437959" sldId="332"/>
            <ac:spMk id="3" creationId="{812F2DF2-63B6-B9AF-D523-CB790083B124}"/>
          </ac:spMkLst>
        </pc:spChg>
      </pc:sldChg>
      <pc:sldChg chg="modSp add mod modNotesTx">
        <pc:chgData name="#LUKE ENG PENG KEE#" userId="7d402fb6-b09d-4b98-8f71-ea2304c287c9" providerId="ADAL" clId="{F381FC9D-018A-4757-B1EE-8442BA877309}" dt="2024-04-23T15:33:29.696" v="5392" actId="20577"/>
        <pc:sldMkLst>
          <pc:docMk/>
          <pc:sldMk cId="3169745387" sldId="333"/>
        </pc:sldMkLst>
        <pc:spChg chg="mod">
          <ac:chgData name="#LUKE ENG PENG KEE#" userId="7d402fb6-b09d-4b98-8f71-ea2304c287c9" providerId="ADAL" clId="{F381FC9D-018A-4757-B1EE-8442BA877309}" dt="2024-04-23T15:33:29.696" v="5392" actId="20577"/>
          <ac:spMkLst>
            <pc:docMk/>
            <pc:sldMk cId="3169745387" sldId="333"/>
            <ac:spMk id="2" creationId="{759C4E38-7F7B-6555-9744-7084983D2FFA}"/>
          </ac:spMkLst>
        </pc:spChg>
      </pc:sldChg>
      <pc:sldChg chg="addSp delSp modSp add mod ord delAnim modAnim modNotesTx">
        <pc:chgData name="#LUKE ENG PENG KEE#" userId="7d402fb6-b09d-4b98-8f71-ea2304c287c9" providerId="ADAL" clId="{F381FC9D-018A-4757-B1EE-8442BA877309}" dt="2024-04-23T15:29:43.624" v="4938" actId="20577"/>
        <pc:sldMkLst>
          <pc:docMk/>
          <pc:sldMk cId="2401562736" sldId="334"/>
        </pc:sldMkLst>
        <pc:spChg chg="mod">
          <ac:chgData name="#LUKE ENG PENG KEE#" userId="7d402fb6-b09d-4b98-8f71-ea2304c287c9" providerId="ADAL" clId="{F381FC9D-018A-4757-B1EE-8442BA877309}" dt="2024-04-23T13:54:43.704" v="2649" actId="1440"/>
          <ac:spMkLst>
            <pc:docMk/>
            <pc:sldMk cId="2401562736" sldId="334"/>
            <ac:spMk id="2" creationId="{3A4A5823-995C-AEFA-D2FC-D3F8B476A36D}"/>
          </ac:spMkLst>
        </pc:spChg>
        <pc:spChg chg="del mod">
          <ac:chgData name="#LUKE ENG PENG KEE#" userId="7d402fb6-b09d-4b98-8f71-ea2304c287c9" providerId="ADAL" clId="{F381FC9D-018A-4757-B1EE-8442BA877309}" dt="2024-04-23T10:28:53.550" v="2287" actId="478"/>
          <ac:spMkLst>
            <pc:docMk/>
            <pc:sldMk cId="2401562736" sldId="334"/>
            <ac:spMk id="3" creationId="{2ED66628-7829-E135-6D3D-3C8C91FB78C3}"/>
          </ac:spMkLst>
        </pc:spChg>
        <pc:spChg chg="add mod">
          <ac:chgData name="#LUKE ENG PENG KEE#" userId="7d402fb6-b09d-4b98-8f71-ea2304c287c9" providerId="ADAL" clId="{F381FC9D-018A-4757-B1EE-8442BA877309}" dt="2024-04-23T15:13:46.523" v="3385" actId="962"/>
          <ac:spMkLst>
            <pc:docMk/>
            <pc:sldMk cId="2401562736" sldId="334"/>
            <ac:spMk id="4" creationId="{1D50B925-3E28-A77B-CBC2-0761DE8B1506}"/>
          </ac:spMkLst>
        </pc:spChg>
        <pc:spChg chg="add del mod">
          <ac:chgData name="#LUKE ENG PENG KEE#" userId="7d402fb6-b09d-4b98-8f71-ea2304c287c9" providerId="ADAL" clId="{F381FC9D-018A-4757-B1EE-8442BA877309}" dt="2024-04-23T10:28:57.036" v="2288" actId="478"/>
          <ac:spMkLst>
            <pc:docMk/>
            <pc:sldMk cId="2401562736" sldId="334"/>
            <ac:spMk id="7" creationId="{98318BE8-A5E4-19D6-A60A-183D3F00A724}"/>
          </ac:spMkLst>
        </pc:spChg>
        <pc:spChg chg="add mod modVis">
          <ac:chgData name="#LUKE ENG PENG KEE#" userId="7d402fb6-b09d-4b98-8f71-ea2304c287c9" providerId="ADAL" clId="{F381FC9D-018A-4757-B1EE-8442BA877309}" dt="2024-04-23T15:13:57.698" v="3390" actId="21"/>
          <ac:spMkLst>
            <pc:docMk/>
            <pc:sldMk cId="2401562736" sldId="334"/>
            <ac:spMk id="12" creationId="{242A5FCC-6506-CC28-F495-1929E69FE8AE}"/>
          </ac:spMkLst>
        </pc:spChg>
        <pc:spChg chg="add mod">
          <ac:chgData name="#LUKE ENG PENG KEE#" userId="7d402fb6-b09d-4b98-8f71-ea2304c287c9" providerId="ADAL" clId="{F381FC9D-018A-4757-B1EE-8442BA877309}" dt="2024-04-23T15:12:45.094" v="3370"/>
          <ac:spMkLst>
            <pc:docMk/>
            <pc:sldMk cId="2401562736" sldId="334"/>
            <ac:spMk id="13" creationId="{CCD3BCD9-673A-A125-B17D-B3C5E90A32D6}"/>
          </ac:spMkLst>
        </pc:spChg>
        <pc:spChg chg="add mod">
          <ac:chgData name="#LUKE ENG PENG KEE#" userId="7d402fb6-b09d-4b98-8f71-ea2304c287c9" providerId="ADAL" clId="{F381FC9D-018A-4757-B1EE-8442BA877309}" dt="2024-04-23T15:15:15.367" v="3403" actId="962"/>
          <ac:spMkLst>
            <pc:docMk/>
            <pc:sldMk cId="2401562736" sldId="334"/>
            <ac:spMk id="14" creationId="{A9BEA0B6-8428-6FB0-47F2-FC6D584FA6C2}"/>
          </ac:spMkLst>
        </pc:spChg>
        <pc:spChg chg="add mod">
          <ac:chgData name="#LUKE ENG PENG KEE#" userId="7d402fb6-b09d-4b98-8f71-ea2304c287c9" providerId="ADAL" clId="{F381FC9D-018A-4757-B1EE-8442BA877309}" dt="2024-04-23T15:14:29.344" v="3394"/>
          <ac:spMkLst>
            <pc:docMk/>
            <pc:sldMk cId="2401562736" sldId="334"/>
            <ac:spMk id="15" creationId="{63A1F339-D409-B702-2602-7B134D9BF5DD}"/>
          </ac:spMkLst>
        </pc:spChg>
        <pc:picChg chg="del">
          <ac:chgData name="#LUKE ENG PENG KEE#" userId="7d402fb6-b09d-4b98-8f71-ea2304c287c9" providerId="ADAL" clId="{F381FC9D-018A-4757-B1EE-8442BA877309}" dt="2024-04-23T10:24:25.132" v="2228" actId="478"/>
          <ac:picMkLst>
            <pc:docMk/>
            <pc:sldMk cId="2401562736" sldId="334"/>
            <ac:picMk id="6" creationId="{0094CC33-FF61-0C42-32FE-F491F214E1E1}"/>
          </ac:picMkLst>
        </pc:picChg>
        <pc:picChg chg="add del mod">
          <ac:chgData name="#LUKE ENG PENG KEE#" userId="7d402fb6-b09d-4b98-8f71-ea2304c287c9" providerId="ADAL" clId="{F381FC9D-018A-4757-B1EE-8442BA877309}" dt="2024-04-23T14:22:23.131" v="2737" actId="478"/>
          <ac:picMkLst>
            <pc:docMk/>
            <pc:sldMk cId="2401562736" sldId="334"/>
            <ac:picMk id="9" creationId="{9A6D1A37-3F8D-2697-B74D-30AE16287885}"/>
          </ac:picMkLst>
        </pc:picChg>
        <pc:picChg chg="add mod ord">
          <ac:chgData name="#LUKE ENG PENG KEE#" userId="7d402fb6-b09d-4b98-8f71-ea2304c287c9" providerId="ADAL" clId="{F381FC9D-018A-4757-B1EE-8442BA877309}" dt="2024-04-23T14:24:43.955" v="2744" actId="13244"/>
          <ac:picMkLst>
            <pc:docMk/>
            <pc:sldMk cId="2401562736" sldId="334"/>
            <ac:picMk id="11" creationId="{AC5D7600-A35F-D667-C737-C03C52295591}"/>
          </ac:picMkLst>
        </pc:picChg>
        <pc:picChg chg="add mod">
          <ac:chgData name="#LUKE ENG PENG KEE#" userId="7d402fb6-b09d-4b98-8f71-ea2304c287c9" providerId="ADAL" clId="{F381FC9D-018A-4757-B1EE-8442BA877309}" dt="2024-04-23T14:06:36.323" v="2718" actId="13244"/>
          <ac:picMkLst>
            <pc:docMk/>
            <pc:sldMk cId="2401562736" sldId="334"/>
            <ac:picMk id="2050" creationId="{07D10EE6-293B-767D-C47B-9B3552EED129}"/>
          </ac:picMkLst>
        </pc:picChg>
        <pc:picChg chg="add mod">
          <ac:chgData name="#LUKE ENG PENG KEE#" userId="7d402fb6-b09d-4b98-8f71-ea2304c287c9" providerId="ADAL" clId="{F381FC9D-018A-4757-B1EE-8442BA877309}" dt="2024-04-23T14:06:05.692" v="2710" actId="13244"/>
          <ac:picMkLst>
            <pc:docMk/>
            <pc:sldMk cId="2401562736" sldId="334"/>
            <ac:picMk id="2052" creationId="{CFB83FF6-5094-1A9B-FB42-646F744AC700}"/>
          </ac:picMkLst>
        </pc:picChg>
        <pc:picChg chg="add del mod">
          <ac:chgData name="#LUKE ENG PENG KEE#" userId="7d402fb6-b09d-4b98-8f71-ea2304c287c9" providerId="ADAL" clId="{F381FC9D-018A-4757-B1EE-8442BA877309}" dt="2024-04-23T14:08:11.816" v="2727" actId="478"/>
          <ac:picMkLst>
            <pc:docMk/>
            <pc:sldMk cId="2401562736" sldId="334"/>
            <ac:picMk id="2054" creationId="{EE62A65C-A61C-22CF-2B07-80FB4235F527}"/>
          </ac:picMkLst>
        </pc:picChg>
        <pc:picChg chg="add mod">
          <ac:chgData name="#LUKE ENG PENG KEE#" userId="7d402fb6-b09d-4b98-8f71-ea2304c287c9" providerId="ADAL" clId="{F381FC9D-018A-4757-B1EE-8442BA877309}" dt="2024-04-23T14:06:32.403" v="2717" actId="13244"/>
          <ac:picMkLst>
            <pc:docMk/>
            <pc:sldMk cId="2401562736" sldId="334"/>
            <ac:picMk id="2056" creationId="{EE2A2907-B26E-C8D0-0119-0A290CE6EB0A}"/>
          </ac:picMkLst>
        </pc:picChg>
        <pc:picChg chg="add mod">
          <ac:chgData name="#LUKE ENG PENG KEE#" userId="7d402fb6-b09d-4b98-8f71-ea2304c287c9" providerId="ADAL" clId="{F381FC9D-018A-4757-B1EE-8442BA877309}" dt="2024-04-23T14:24:46.148" v="2745" actId="13244"/>
          <ac:picMkLst>
            <pc:docMk/>
            <pc:sldMk cId="2401562736" sldId="334"/>
            <ac:picMk id="2058" creationId="{04661598-127B-03FE-5469-EC30571E0DEA}"/>
          </ac:picMkLst>
        </pc:picChg>
        <pc:picChg chg="add mod">
          <ac:chgData name="#LUKE ENG PENG KEE#" userId="7d402fb6-b09d-4b98-8f71-ea2304c287c9" providerId="ADAL" clId="{F381FC9D-018A-4757-B1EE-8442BA877309}" dt="2024-04-23T14:06:30.154" v="2716" actId="13244"/>
          <ac:picMkLst>
            <pc:docMk/>
            <pc:sldMk cId="2401562736" sldId="334"/>
            <ac:picMk id="2060" creationId="{40999D26-0868-EB67-F5D8-0BE4D951B6E6}"/>
          </ac:picMkLst>
        </pc:picChg>
        <pc:picChg chg="add mod">
          <ac:chgData name="#LUKE ENG PENG KEE#" userId="7d402fb6-b09d-4b98-8f71-ea2304c287c9" providerId="ADAL" clId="{F381FC9D-018A-4757-B1EE-8442BA877309}" dt="2024-04-23T14:06:23.458" v="2713" actId="13244"/>
          <ac:picMkLst>
            <pc:docMk/>
            <pc:sldMk cId="2401562736" sldId="334"/>
            <ac:picMk id="2062" creationId="{61BBDC78-209D-3AA2-ED68-9624B4DD138C}"/>
          </ac:picMkLst>
        </pc:picChg>
        <pc:picChg chg="add mod">
          <ac:chgData name="#LUKE ENG PENG KEE#" userId="7d402fb6-b09d-4b98-8f71-ea2304c287c9" providerId="ADAL" clId="{F381FC9D-018A-4757-B1EE-8442BA877309}" dt="2024-04-23T14:08:16.004" v="2728" actId="962"/>
          <ac:picMkLst>
            <pc:docMk/>
            <pc:sldMk cId="2401562736" sldId="334"/>
            <ac:picMk id="2064" creationId="{F3FF71DC-1563-3F81-2A1D-9A42F384534A}"/>
          </ac:picMkLst>
        </pc:picChg>
      </pc:sldChg>
      <pc:sldChg chg="addSp delSp modSp add mod delAnim modAnim modNotesTx">
        <pc:chgData name="#LUKE ENG PENG KEE#" userId="7d402fb6-b09d-4b98-8f71-ea2304c287c9" providerId="ADAL" clId="{F381FC9D-018A-4757-B1EE-8442BA877309}" dt="2024-04-23T15:26:16.844" v="4478" actId="6549"/>
        <pc:sldMkLst>
          <pc:docMk/>
          <pc:sldMk cId="2770879935" sldId="335"/>
        </pc:sldMkLst>
        <pc:spChg chg="mod ord">
          <ac:chgData name="#LUKE ENG PENG KEE#" userId="7d402fb6-b09d-4b98-8f71-ea2304c287c9" providerId="ADAL" clId="{F381FC9D-018A-4757-B1EE-8442BA877309}" dt="2024-04-23T14:51:57.550" v="3096" actId="13244"/>
          <ac:spMkLst>
            <pc:docMk/>
            <pc:sldMk cId="2770879935" sldId="335"/>
            <ac:spMk id="2" creationId="{3A4A5823-995C-AEFA-D2FC-D3F8B476A36D}"/>
          </ac:spMkLst>
        </pc:spChg>
        <pc:spChg chg="mod ord">
          <ac:chgData name="#LUKE ENG PENG KEE#" userId="7d402fb6-b09d-4b98-8f71-ea2304c287c9" providerId="ADAL" clId="{F381FC9D-018A-4757-B1EE-8442BA877309}" dt="2024-04-23T14:53:52.004" v="3128" actId="962"/>
          <ac:spMkLst>
            <pc:docMk/>
            <pc:sldMk cId="2770879935" sldId="335"/>
            <ac:spMk id="4" creationId="{1D50B925-3E28-A77B-CBC2-0761DE8B1506}"/>
          </ac:spMkLst>
        </pc:spChg>
        <pc:spChg chg="add mod">
          <ac:chgData name="#LUKE ENG PENG KEE#" userId="7d402fb6-b09d-4b98-8f71-ea2304c287c9" providerId="ADAL" clId="{F381FC9D-018A-4757-B1EE-8442BA877309}" dt="2024-04-23T14:55:29.283" v="3201" actId="962"/>
          <ac:spMkLst>
            <pc:docMk/>
            <pc:sldMk cId="2770879935" sldId="335"/>
            <ac:spMk id="13" creationId="{722FB1BE-255D-A683-7A7E-45295FA04404}"/>
          </ac:spMkLst>
        </pc:spChg>
        <pc:spChg chg="add mod">
          <ac:chgData name="#LUKE ENG PENG KEE#" userId="7d402fb6-b09d-4b98-8f71-ea2304c287c9" providerId="ADAL" clId="{F381FC9D-018A-4757-B1EE-8442BA877309}" dt="2024-04-23T14:54:19.697" v="3131"/>
          <ac:spMkLst>
            <pc:docMk/>
            <pc:sldMk cId="2770879935" sldId="335"/>
            <ac:spMk id="14" creationId="{229CDBF7-B7F5-32DD-2D4C-C53DD1C97F26}"/>
          </ac:spMkLst>
        </pc:spChg>
        <pc:spChg chg="add del mod">
          <ac:chgData name="#LUKE ENG PENG KEE#" userId="7d402fb6-b09d-4b98-8f71-ea2304c287c9" providerId="ADAL" clId="{F381FC9D-018A-4757-B1EE-8442BA877309}" dt="2024-04-23T14:58:39.847" v="3260" actId="478"/>
          <ac:spMkLst>
            <pc:docMk/>
            <pc:sldMk cId="2770879935" sldId="335"/>
            <ac:spMk id="15" creationId="{38EBE072-9668-EBC2-DDD2-7DDC37F164A6}"/>
          </ac:spMkLst>
        </pc:spChg>
        <pc:spChg chg="add mod">
          <ac:chgData name="#LUKE ENG PENG KEE#" userId="7d402fb6-b09d-4b98-8f71-ea2304c287c9" providerId="ADAL" clId="{F381FC9D-018A-4757-B1EE-8442BA877309}" dt="2024-04-23T15:03:32.785" v="3305"/>
          <ac:spMkLst>
            <pc:docMk/>
            <pc:sldMk cId="2770879935" sldId="335"/>
            <ac:spMk id="17" creationId="{A23E8D1E-60A1-B62C-979D-FFC650B957BA}"/>
          </ac:spMkLst>
        </pc:spChg>
        <pc:grpChg chg="add mod">
          <ac:chgData name="#LUKE ENG PENG KEE#" userId="7d402fb6-b09d-4b98-8f71-ea2304c287c9" providerId="ADAL" clId="{F381FC9D-018A-4757-B1EE-8442BA877309}" dt="2024-04-23T14:55:30.911" v="3203" actId="1036"/>
          <ac:grpSpMkLst>
            <pc:docMk/>
            <pc:sldMk cId="2770879935" sldId="335"/>
            <ac:grpSpMk id="8" creationId="{2B738219-4E66-7634-C600-747551A1F8C0}"/>
          </ac:grpSpMkLst>
        </pc:grpChg>
        <pc:grpChg chg="add del mod">
          <ac:chgData name="#LUKE ENG PENG KEE#" userId="7d402fb6-b09d-4b98-8f71-ea2304c287c9" providerId="ADAL" clId="{F381FC9D-018A-4757-B1EE-8442BA877309}" dt="2024-04-23T14:48:17.763" v="2903" actId="165"/>
          <ac:grpSpMkLst>
            <pc:docMk/>
            <pc:sldMk cId="2770879935" sldId="335"/>
            <ac:grpSpMk id="9" creationId="{CCD3B0BF-B9BA-1559-EB94-CBB74A40F8AD}"/>
          </ac:grpSpMkLst>
        </pc:grpChg>
        <pc:grpChg chg="add mod">
          <ac:chgData name="#LUKE ENG PENG KEE#" userId="7d402fb6-b09d-4b98-8f71-ea2304c287c9" providerId="ADAL" clId="{F381FC9D-018A-4757-B1EE-8442BA877309}" dt="2024-04-23T14:55:25.567" v="3198" actId="1036"/>
          <ac:grpSpMkLst>
            <pc:docMk/>
            <pc:sldMk cId="2770879935" sldId="335"/>
            <ac:grpSpMk id="10" creationId="{A50FBF07-8A7D-62E1-2D01-603D77C56842}"/>
          </ac:grpSpMkLst>
        </pc:grpChg>
        <pc:grpChg chg="add del mod">
          <ac:chgData name="#LUKE ENG PENG KEE#" userId="7d402fb6-b09d-4b98-8f71-ea2304c287c9" providerId="ADAL" clId="{F381FC9D-018A-4757-B1EE-8442BA877309}" dt="2024-04-23T15:00:55.218" v="3282" actId="165"/>
          <ac:grpSpMkLst>
            <pc:docMk/>
            <pc:sldMk cId="2770879935" sldId="335"/>
            <ac:grpSpMk id="12" creationId="{07F79A6F-5EF1-167B-48C5-222F76809E79}"/>
          </ac:grpSpMkLst>
        </pc:grpChg>
        <pc:grpChg chg="add mod">
          <ac:chgData name="#LUKE ENG PENG KEE#" userId="7d402fb6-b09d-4b98-8f71-ea2304c287c9" providerId="ADAL" clId="{F381FC9D-018A-4757-B1EE-8442BA877309}" dt="2024-04-23T15:00:52.406" v="3279" actId="338"/>
          <ac:grpSpMkLst>
            <pc:docMk/>
            <pc:sldMk cId="2770879935" sldId="335"/>
            <ac:grpSpMk id="16" creationId="{90D48E54-48B1-0674-9802-24D90D75DC43}"/>
          </ac:grpSpMkLst>
        </pc:grpChg>
        <pc:picChg chg="add mod topLvl">
          <ac:chgData name="#LUKE ENG PENG KEE#" userId="7d402fb6-b09d-4b98-8f71-ea2304c287c9" providerId="ADAL" clId="{F381FC9D-018A-4757-B1EE-8442BA877309}" dt="2024-04-23T15:01:03.552" v="3283" actId="1440"/>
          <ac:picMkLst>
            <pc:docMk/>
            <pc:sldMk cId="2770879935" sldId="335"/>
            <ac:picMk id="5" creationId="{3AD632CB-4C89-C2A4-E519-208D28DB9258}"/>
          </ac:picMkLst>
        </pc:picChg>
        <pc:picChg chg="add mod topLvl">
          <ac:chgData name="#LUKE ENG PENG KEE#" userId="7d402fb6-b09d-4b98-8f71-ea2304c287c9" providerId="ADAL" clId="{F381FC9D-018A-4757-B1EE-8442BA877309}" dt="2024-04-23T15:00:55.218" v="3282" actId="165"/>
          <ac:picMkLst>
            <pc:docMk/>
            <pc:sldMk cId="2770879935" sldId="335"/>
            <ac:picMk id="7" creationId="{F5272C79-544C-D223-C9FF-E4F126D9544C}"/>
          </ac:picMkLst>
        </pc:picChg>
        <pc:picChg chg="del">
          <ac:chgData name="#LUKE ENG PENG KEE#" userId="7d402fb6-b09d-4b98-8f71-ea2304c287c9" providerId="ADAL" clId="{F381FC9D-018A-4757-B1EE-8442BA877309}" dt="2024-04-23T14:29:28.332" v="2751" actId="478"/>
          <ac:picMkLst>
            <pc:docMk/>
            <pc:sldMk cId="2770879935" sldId="335"/>
            <ac:picMk id="11" creationId="{AC5D7600-A35F-D667-C737-C03C52295591}"/>
          </ac:picMkLst>
        </pc:picChg>
        <pc:picChg chg="del">
          <ac:chgData name="#LUKE ENG PENG KEE#" userId="7d402fb6-b09d-4b98-8f71-ea2304c287c9" providerId="ADAL" clId="{F381FC9D-018A-4757-B1EE-8442BA877309}" dt="2024-04-23T14:29:28.332" v="2751" actId="478"/>
          <ac:picMkLst>
            <pc:docMk/>
            <pc:sldMk cId="2770879935" sldId="335"/>
            <ac:picMk id="2050" creationId="{07D10EE6-293B-767D-C47B-9B3552EED129}"/>
          </ac:picMkLst>
        </pc:picChg>
        <pc:picChg chg="del">
          <ac:chgData name="#LUKE ENG PENG KEE#" userId="7d402fb6-b09d-4b98-8f71-ea2304c287c9" providerId="ADAL" clId="{F381FC9D-018A-4757-B1EE-8442BA877309}" dt="2024-04-23T14:29:28.332" v="2751" actId="478"/>
          <ac:picMkLst>
            <pc:docMk/>
            <pc:sldMk cId="2770879935" sldId="335"/>
            <ac:picMk id="2052" creationId="{CFB83FF6-5094-1A9B-FB42-646F744AC700}"/>
          </ac:picMkLst>
        </pc:picChg>
        <pc:picChg chg="del">
          <ac:chgData name="#LUKE ENG PENG KEE#" userId="7d402fb6-b09d-4b98-8f71-ea2304c287c9" providerId="ADAL" clId="{F381FC9D-018A-4757-B1EE-8442BA877309}" dt="2024-04-23T14:29:28.332" v="2751" actId="478"/>
          <ac:picMkLst>
            <pc:docMk/>
            <pc:sldMk cId="2770879935" sldId="335"/>
            <ac:picMk id="2056" creationId="{EE2A2907-B26E-C8D0-0119-0A290CE6EB0A}"/>
          </ac:picMkLst>
        </pc:picChg>
        <pc:picChg chg="del">
          <ac:chgData name="#LUKE ENG PENG KEE#" userId="7d402fb6-b09d-4b98-8f71-ea2304c287c9" providerId="ADAL" clId="{F381FC9D-018A-4757-B1EE-8442BA877309}" dt="2024-04-23T14:29:28.332" v="2751" actId="478"/>
          <ac:picMkLst>
            <pc:docMk/>
            <pc:sldMk cId="2770879935" sldId="335"/>
            <ac:picMk id="2058" creationId="{04661598-127B-03FE-5469-EC30571E0DEA}"/>
          </ac:picMkLst>
        </pc:picChg>
        <pc:picChg chg="del">
          <ac:chgData name="#LUKE ENG PENG KEE#" userId="7d402fb6-b09d-4b98-8f71-ea2304c287c9" providerId="ADAL" clId="{F381FC9D-018A-4757-B1EE-8442BA877309}" dt="2024-04-23T14:29:28.332" v="2751" actId="478"/>
          <ac:picMkLst>
            <pc:docMk/>
            <pc:sldMk cId="2770879935" sldId="335"/>
            <ac:picMk id="2060" creationId="{40999D26-0868-EB67-F5D8-0BE4D951B6E6}"/>
          </ac:picMkLst>
        </pc:picChg>
        <pc:picChg chg="del">
          <ac:chgData name="#LUKE ENG PENG KEE#" userId="7d402fb6-b09d-4b98-8f71-ea2304c287c9" providerId="ADAL" clId="{F381FC9D-018A-4757-B1EE-8442BA877309}" dt="2024-04-23T14:29:28.332" v="2751" actId="478"/>
          <ac:picMkLst>
            <pc:docMk/>
            <pc:sldMk cId="2770879935" sldId="335"/>
            <ac:picMk id="2062" creationId="{61BBDC78-209D-3AA2-ED68-9624B4DD138C}"/>
          </ac:picMkLst>
        </pc:picChg>
        <pc:picChg chg="del">
          <ac:chgData name="#LUKE ENG PENG KEE#" userId="7d402fb6-b09d-4b98-8f71-ea2304c287c9" providerId="ADAL" clId="{F381FC9D-018A-4757-B1EE-8442BA877309}" dt="2024-04-23T14:29:28.332" v="2751" actId="478"/>
          <ac:picMkLst>
            <pc:docMk/>
            <pc:sldMk cId="2770879935" sldId="335"/>
            <ac:picMk id="2064" creationId="{F3FF71DC-1563-3F81-2A1D-9A42F384534A}"/>
          </ac:picMkLst>
        </pc:picChg>
        <pc:picChg chg="add mod topLvl">
          <ac:chgData name="#LUKE ENG PENG KEE#" userId="7d402fb6-b09d-4b98-8f71-ea2304c287c9" providerId="ADAL" clId="{F381FC9D-018A-4757-B1EE-8442BA877309}" dt="2024-04-23T15:00:55.218" v="3282" actId="165"/>
          <ac:picMkLst>
            <pc:docMk/>
            <pc:sldMk cId="2770879935" sldId="335"/>
            <ac:picMk id="3074" creationId="{6E4AF6A4-7439-FE4F-500E-1AFED6418A0D}"/>
          </ac:picMkLst>
        </pc:picChg>
        <pc:picChg chg="add mod topLvl">
          <ac:chgData name="#LUKE ENG PENG KEE#" userId="7d402fb6-b09d-4b98-8f71-ea2304c287c9" providerId="ADAL" clId="{F381FC9D-018A-4757-B1EE-8442BA877309}" dt="2024-04-23T14:55:25.567" v="3198" actId="1036"/>
          <ac:picMkLst>
            <pc:docMk/>
            <pc:sldMk cId="2770879935" sldId="335"/>
            <ac:picMk id="3076" creationId="{D6C0959C-4C51-684D-2912-4998A6A50575}"/>
          </ac:picMkLst>
        </pc:picChg>
        <pc:picChg chg="add del mod topLvl">
          <ac:chgData name="#LUKE ENG PENG KEE#" userId="7d402fb6-b09d-4b98-8f71-ea2304c287c9" providerId="ADAL" clId="{F381FC9D-018A-4757-B1EE-8442BA877309}" dt="2024-04-23T14:49:01.875" v="2910" actId="478"/>
          <ac:picMkLst>
            <pc:docMk/>
            <pc:sldMk cId="2770879935" sldId="335"/>
            <ac:picMk id="3078" creationId="{85B22E5D-761C-C858-D6B6-979DF1E1A49F}"/>
          </ac:picMkLst>
        </pc:picChg>
        <pc:picChg chg="add mod">
          <ac:chgData name="#LUKE ENG PENG KEE#" userId="7d402fb6-b09d-4b98-8f71-ea2304c287c9" providerId="ADAL" clId="{F381FC9D-018A-4757-B1EE-8442BA877309}" dt="2024-04-23T14:55:30.911" v="3203" actId="1036"/>
          <ac:picMkLst>
            <pc:docMk/>
            <pc:sldMk cId="2770879935" sldId="335"/>
            <ac:picMk id="3080" creationId="{2B9D02BA-FB6D-C236-E53D-2B1FEB8A4F4C}"/>
          </ac:picMkLst>
        </pc:picChg>
        <pc:picChg chg="add mod">
          <ac:chgData name="#LUKE ENG PENG KEE#" userId="7d402fb6-b09d-4b98-8f71-ea2304c287c9" providerId="ADAL" clId="{F381FC9D-018A-4757-B1EE-8442BA877309}" dt="2024-04-23T14:55:30.911" v="3203" actId="1036"/>
          <ac:picMkLst>
            <pc:docMk/>
            <pc:sldMk cId="2770879935" sldId="335"/>
            <ac:picMk id="3082" creationId="{217E245F-EE39-34F9-FBCF-C5BC2096C53A}"/>
          </ac:picMkLst>
        </pc:picChg>
        <pc:picChg chg="add mod">
          <ac:chgData name="#LUKE ENG PENG KEE#" userId="7d402fb6-b09d-4b98-8f71-ea2304c287c9" providerId="ADAL" clId="{F381FC9D-018A-4757-B1EE-8442BA877309}" dt="2024-04-23T14:55:25.567" v="3198" actId="1036"/>
          <ac:picMkLst>
            <pc:docMk/>
            <pc:sldMk cId="2770879935" sldId="335"/>
            <ac:picMk id="3084" creationId="{D17AB374-40B6-0FF5-17FD-825C034A4144}"/>
          </ac:picMkLst>
        </pc:picChg>
      </pc:sldChg>
      <pc:sldChg chg="addSp delSp modSp add mod delAnim modNotesTx">
        <pc:chgData name="#LUKE ENG PENG KEE#" userId="7d402fb6-b09d-4b98-8f71-ea2304c287c9" providerId="ADAL" clId="{F381FC9D-018A-4757-B1EE-8442BA877309}" dt="2024-04-23T15:23:23.310" v="4273" actId="20577"/>
        <pc:sldMkLst>
          <pc:docMk/>
          <pc:sldMk cId="177609948" sldId="336"/>
        </pc:sldMkLst>
        <pc:spChg chg="mod">
          <ac:chgData name="#LUKE ENG PENG KEE#" userId="7d402fb6-b09d-4b98-8f71-ea2304c287c9" providerId="ADAL" clId="{F381FC9D-018A-4757-B1EE-8442BA877309}" dt="2024-04-23T15:15:39.683" v="3416" actId="20577"/>
          <ac:spMkLst>
            <pc:docMk/>
            <pc:sldMk cId="177609948" sldId="336"/>
            <ac:spMk id="2" creationId="{3A4A5823-995C-AEFA-D2FC-D3F8B476A36D}"/>
          </ac:spMkLst>
        </pc:spChg>
        <pc:spChg chg="add mod">
          <ac:chgData name="#LUKE ENG PENG KEE#" userId="7d402fb6-b09d-4b98-8f71-ea2304c287c9" providerId="ADAL" clId="{F381FC9D-018A-4757-B1EE-8442BA877309}" dt="2024-04-23T15:17:29.932" v="3696" actId="20577"/>
          <ac:spMkLst>
            <pc:docMk/>
            <pc:sldMk cId="177609948" sldId="336"/>
            <ac:spMk id="3" creationId="{88DC10CF-833E-BBA1-F80F-DB6F20F7217D}"/>
          </ac:spMkLst>
        </pc:spChg>
        <pc:spChg chg="del">
          <ac:chgData name="#LUKE ENG PENG KEE#" userId="7d402fb6-b09d-4b98-8f71-ea2304c287c9" providerId="ADAL" clId="{F381FC9D-018A-4757-B1EE-8442BA877309}" dt="2024-04-23T15:05:10.812" v="3314" actId="478"/>
          <ac:spMkLst>
            <pc:docMk/>
            <pc:sldMk cId="177609948" sldId="336"/>
            <ac:spMk id="4" creationId="{1D50B925-3E28-A77B-CBC2-0761DE8B1506}"/>
          </ac:spMkLst>
        </pc:spChg>
        <pc:spChg chg="del">
          <ac:chgData name="#LUKE ENG PENG KEE#" userId="7d402fb6-b09d-4b98-8f71-ea2304c287c9" providerId="ADAL" clId="{F381FC9D-018A-4757-B1EE-8442BA877309}" dt="2024-04-23T15:04:50.509" v="3307" actId="478"/>
          <ac:spMkLst>
            <pc:docMk/>
            <pc:sldMk cId="177609948" sldId="336"/>
            <ac:spMk id="13" creationId="{722FB1BE-255D-A683-7A7E-45295FA04404}"/>
          </ac:spMkLst>
        </pc:spChg>
        <pc:spChg chg="del">
          <ac:chgData name="#LUKE ENG PENG KEE#" userId="7d402fb6-b09d-4b98-8f71-ea2304c287c9" providerId="ADAL" clId="{F381FC9D-018A-4757-B1EE-8442BA877309}" dt="2024-04-23T15:04:50.509" v="3307" actId="478"/>
          <ac:spMkLst>
            <pc:docMk/>
            <pc:sldMk cId="177609948" sldId="336"/>
            <ac:spMk id="17" creationId="{A23E8D1E-60A1-B62C-979D-FFC650B957BA}"/>
          </ac:spMkLst>
        </pc:spChg>
        <pc:grpChg chg="del">
          <ac:chgData name="#LUKE ENG PENG KEE#" userId="7d402fb6-b09d-4b98-8f71-ea2304c287c9" providerId="ADAL" clId="{F381FC9D-018A-4757-B1EE-8442BA877309}" dt="2024-04-23T15:04:50.509" v="3307" actId="478"/>
          <ac:grpSpMkLst>
            <pc:docMk/>
            <pc:sldMk cId="177609948" sldId="336"/>
            <ac:grpSpMk id="8" creationId="{2B738219-4E66-7634-C600-747551A1F8C0}"/>
          </ac:grpSpMkLst>
        </pc:grpChg>
        <pc:grpChg chg="del">
          <ac:chgData name="#LUKE ENG PENG KEE#" userId="7d402fb6-b09d-4b98-8f71-ea2304c287c9" providerId="ADAL" clId="{F381FC9D-018A-4757-B1EE-8442BA877309}" dt="2024-04-23T15:04:50.509" v="3307" actId="478"/>
          <ac:grpSpMkLst>
            <pc:docMk/>
            <pc:sldMk cId="177609948" sldId="336"/>
            <ac:grpSpMk id="10" creationId="{A50FBF07-8A7D-62E1-2D01-603D77C56842}"/>
          </ac:grpSpMkLst>
        </pc:grpChg>
        <pc:grpChg chg="del">
          <ac:chgData name="#LUKE ENG PENG KEE#" userId="7d402fb6-b09d-4b98-8f71-ea2304c287c9" providerId="ADAL" clId="{F381FC9D-018A-4757-B1EE-8442BA877309}" dt="2024-04-23T15:04:50.509" v="3307" actId="478"/>
          <ac:grpSpMkLst>
            <pc:docMk/>
            <pc:sldMk cId="177609948" sldId="336"/>
            <ac:grpSpMk id="12" creationId="{07F79A6F-5EF1-167B-48C5-222F76809E79}"/>
          </ac:grpSpMkLst>
        </pc:grpChg>
        <pc:picChg chg="add mod">
          <ac:chgData name="#LUKE ENG PENG KEE#" userId="7d402fb6-b09d-4b98-8f71-ea2304c287c9" providerId="ADAL" clId="{F381FC9D-018A-4757-B1EE-8442BA877309}" dt="2024-04-23T15:05:20.557" v="3319" actId="1076"/>
          <ac:picMkLst>
            <pc:docMk/>
            <pc:sldMk cId="177609948" sldId="336"/>
            <ac:picMk id="4098" creationId="{79488CBA-D417-2A8D-D13B-7920A86642FD}"/>
          </ac:picMkLst>
        </pc:picChg>
      </pc:sldChg>
      <pc:sldChg chg="modSp add mod ord modAnim modNotesTx">
        <pc:chgData name="#LUKE ENG PENG KEE#" userId="7d402fb6-b09d-4b98-8f71-ea2304c287c9" providerId="ADAL" clId="{F381FC9D-018A-4757-B1EE-8442BA877309}" dt="2024-04-23T15:22:58.966" v="4205" actId="20577"/>
        <pc:sldMkLst>
          <pc:docMk/>
          <pc:sldMk cId="3979924040" sldId="337"/>
        </pc:sldMkLst>
        <pc:spChg chg="mod">
          <ac:chgData name="#LUKE ENG PENG KEE#" userId="7d402fb6-b09d-4b98-8f71-ea2304c287c9" providerId="ADAL" clId="{F381FC9D-018A-4757-B1EE-8442BA877309}" dt="2024-04-23T15:21:52.781" v="3957" actId="20577"/>
          <ac:spMkLst>
            <pc:docMk/>
            <pc:sldMk cId="3979924040" sldId="337"/>
            <ac:spMk id="2" creationId="{759C4E38-7F7B-6555-9744-7084983D2FFA}"/>
          </ac:spMkLst>
        </pc:spChg>
        <pc:spChg chg="mod">
          <ac:chgData name="#LUKE ENG PENG KEE#" userId="7d402fb6-b09d-4b98-8f71-ea2304c287c9" providerId="ADAL" clId="{F381FC9D-018A-4757-B1EE-8442BA877309}" dt="2024-04-23T15:21:34.359" v="3955" actId="15"/>
          <ac:spMkLst>
            <pc:docMk/>
            <pc:sldMk cId="3979924040" sldId="337"/>
            <ac:spMk id="3" creationId="{812F2DF2-63B6-B9AF-D523-CB790083B124}"/>
          </ac:spMkLst>
        </pc:spChg>
      </pc:sldChg>
      <pc:sldChg chg="modSp add mod">
        <pc:chgData name="#LUKE ENG PENG KEE#" userId="7d402fb6-b09d-4b98-8f71-ea2304c287c9" providerId="ADAL" clId="{F381FC9D-018A-4757-B1EE-8442BA877309}" dt="2024-04-23T15:44:45.879" v="5524" actId="6549"/>
        <pc:sldMkLst>
          <pc:docMk/>
          <pc:sldMk cId="3058876557" sldId="338"/>
        </pc:sldMkLst>
        <pc:spChg chg="mod">
          <ac:chgData name="#LUKE ENG PENG KEE#" userId="7d402fb6-b09d-4b98-8f71-ea2304c287c9" providerId="ADAL" clId="{F381FC9D-018A-4757-B1EE-8442BA877309}" dt="2024-04-23T15:38:20.908" v="5448" actId="20577"/>
          <ac:spMkLst>
            <pc:docMk/>
            <pc:sldMk cId="3058876557" sldId="338"/>
            <ac:spMk id="2" creationId="{9317C741-7F42-0ACD-BB7F-BD83948CC8B1}"/>
          </ac:spMkLst>
        </pc:spChg>
        <pc:spChg chg="mod">
          <ac:chgData name="#LUKE ENG PENG KEE#" userId="7d402fb6-b09d-4b98-8f71-ea2304c287c9" providerId="ADAL" clId="{F381FC9D-018A-4757-B1EE-8442BA877309}" dt="2024-04-23T15:44:45.879" v="5524" actId="6549"/>
          <ac:spMkLst>
            <pc:docMk/>
            <pc:sldMk cId="3058876557" sldId="338"/>
            <ac:spMk id="3" creationId="{5CB65147-4FED-A67B-126E-23264B2FAB9F}"/>
          </ac:spMkLst>
        </pc:spChg>
      </pc:sldChg>
      <pc:sldChg chg="add del">
        <pc:chgData name="#LUKE ENG PENG KEE#" userId="7d402fb6-b09d-4b98-8f71-ea2304c287c9" providerId="ADAL" clId="{F381FC9D-018A-4757-B1EE-8442BA877309}" dt="2024-04-23T15:38:27.182" v="5450" actId="47"/>
        <pc:sldMkLst>
          <pc:docMk/>
          <pc:sldMk cId="22086476" sldId="339"/>
        </pc:sldMkLst>
      </pc:sldChg>
    </pc:docChg>
  </pc:docChgLst>
  <pc:docChgLst>
    <pc:chgData name="#RACHMIEL ANDRE TEO REN XIANG#" userId="4a992496-643c-480c-ac83-c9f37615e960" providerId="ADAL" clId="{50B47EC6-78DF-4BF0-ACAD-D2F0EA6D926D}"/>
    <pc:docChg chg="undo redo custSel addSld delSld modSld sldOrd delMainMaster">
      <pc:chgData name="#RACHMIEL ANDRE TEO REN XIANG#" userId="4a992496-643c-480c-ac83-c9f37615e960" providerId="ADAL" clId="{50B47EC6-78DF-4BF0-ACAD-D2F0EA6D926D}" dt="2024-04-24T12:32:08.208" v="7841"/>
      <pc:docMkLst>
        <pc:docMk/>
      </pc:docMkLst>
      <pc:sldChg chg="addSp modSp modTransition">
        <pc:chgData name="#RACHMIEL ANDRE TEO REN XIANG#" userId="4a992496-643c-480c-ac83-c9f37615e960" providerId="ADAL" clId="{50B47EC6-78DF-4BF0-ACAD-D2F0EA6D926D}" dt="2024-04-24T09:24:50.829" v="7611"/>
        <pc:sldMkLst>
          <pc:docMk/>
          <pc:sldMk cId="0" sldId="256"/>
        </pc:sldMkLst>
        <pc:picChg chg="add mod">
          <ac:chgData name="#RACHMIEL ANDRE TEO REN XIANG#" userId="4a992496-643c-480c-ac83-c9f37615e960" providerId="ADAL" clId="{50B47EC6-78DF-4BF0-ACAD-D2F0EA6D926D}" dt="2024-04-24T09:24:50.829" v="7611"/>
          <ac:picMkLst>
            <pc:docMk/>
            <pc:sldMk cId="0" sldId="256"/>
            <ac:picMk id="7" creationId="{EE0D7D51-7343-1936-CCF2-CE9044E27767}"/>
          </ac:picMkLst>
        </pc:picChg>
      </pc:sldChg>
      <pc:sldChg chg="del modTransition">
        <pc:chgData name="#RACHMIEL ANDRE TEO REN XIANG#" userId="4a992496-643c-480c-ac83-c9f37615e960" providerId="ADAL" clId="{50B47EC6-78DF-4BF0-ACAD-D2F0EA6D926D}" dt="2024-04-24T12:28:37.322" v="7829" actId="2696"/>
        <pc:sldMkLst>
          <pc:docMk/>
          <pc:sldMk cId="0" sldId="257"/>
        </pc:sldMkLst>
      </pc:sldChg>
      <pc:sldChg chg="del modTransition">
        <pc:chgData name="#RACHMIEL ANDRE TEO REN XIANG#" userId="4a992496-643c-480c-ac83-c9f37615e960" providerId="ADAL" clId="{50B47EC6-78DF-4BF0-ACAD-D2F0EA6D926D}" dt="2024-04-24T12:28:37.322" v="7829" actId="2696"/>
        <pc:sldMkLst>
          <pc:docMk/>
          <pc:sldMk cId="0" sldId="258"/>
        </pc:sldMkLst>
      </pc:sldChg>
      <pc:sldChg chg="del modTransition">
        <pc:chgData name="#RACHMIEL ANDRE TEO REN XIANG#" userId="4a992496-643c-480c-ac83-c9f37615e960" providerId="ADAL" clId="{50B47EC6-78DF-4BF0-ACAD-D2F0EA6D926D}" dt="2024-04-24T12:28:37.322" v="7829" actId="2696"/>
        <pc:sldMkLst>
          <pc:docMk/>
          <pc:sldMk cId="0" sldId="259"/>
        </pc:sldMkLst>
      </pc:sldChg>
      <pc:sldChg chg="del modTransition">
        <pc:chgData name="#RACHMIEL ANDRE TEO REN XIANG#" userId="4a992496-643c-480c-ac83-c9f37615e960" providerId="ADAL" clId="{50B47EC6-78DF-4BF0-ACAD-D2F0EA6D926D}" dt="2024-04-24T12:28:37.322" v="7829" actId="2696"/>
        <pc:sldMkLst>
          <pc:docMk/>
          <pc:sldMk cId="0" sldId="260"/>
        </pc:sldMkLst>
      </pc:sldChg>
      <pc:sldChg chg="del modTransition">
        <pc:chgData name="#RACHMIEL ANDRE TEO REN XIANG#" userId="4a992496-643c-480c-ac83-c9f37615e960" providerId="ADAL" clId="{50B47EC6-78DF-4BF0-ACAD-D2F0EA6D926D}" dt="2024-04-24T12:28:37.322" v="7829" actId="2696"/>
        <pc:sldMkLst>
          <pc:docMk/>
          <pc:sldMk cId="0" sldId="261"/>
        </pc:sldMkLst>
      </pc:sldChg>
      <pc:sldChg chg="del modTransition">
        <pc:chgData name="#RACHMIEL ANDRE TEO REN XIANG#" userId="4a992496-643c-480c-ac83-c9f37615e960" providerId="ADAL" clId="{50B47EC6-78DF-4BF0-ACAD-D2F0EA6D926D}" dt="2024-04-24T12:28:37.322" v="7829" actId="2696"/>
        <pc:sldMkLst>
          <pc:docMk/>
          <pc:sldMk cId="0" sldId="262"/>
        </pc:sldMkLst>
      </pc:sldChg>
      <pc:sldChg chg="del modTransition">
        <pc:chgData name="#RACHMIEL ANDRE TEO REN XIANG#" userId="4a992496-643c-480c-ac83-c9f37615e960" providerId="ADAL" clId="{50B47EC6-78DF-4BF0-ACAD-D2F0EA6D926D}" dt="2024-04-24T12:28:37.322" v="7829" actId="2696"/>
        <pc:sldMkLst>
          <pc:docMk/>
          <pc:sldMk cId="0" sldId="263"/>
        </pc:sldMkLst>
      </pc:sldChg>
      <pc:sldChg chg="del modTransition">
        <pc:chgData name="#RACHMIEL ANDRE TEO REN XIANG#" userId="4a992496-643c-480c-ac83-c9f37615e960" providerId="ADAL" clId="{50B47EC6-78DF-4BF0-ACAD-D2F0EA6D926D}" dt="2024-04-24T12:28:37.322" v="7829" actId="2696"/>
        <pc:sldMkLst>
          <pc:docMk/>
          <pc:sldMk cId="0" sldId="264"/>
        </pc:sldMkLst>
      </pc:sldChg>
      <pc:sldChg chg="del modTransition">
        <pc:chgData name="#RACHMIEL ANDRE TEO REN XIANG#" userId="4a992496-643c-480c-ac83-c9f37615e960" providerId="ADAL" clId="{50B47EC6-78DF-4BF0-ACAD-D2F0EA6D926D}" dt="2024-04-24T12:28:37.322" v="7829" actId="2696"/>
        <pc:sldMkLst>
          <pc:docMk/>
          <pc:sldMk cId="0" sldId="265"/>
        </pc:sldMkLst>
      </pc:sldChg>
      <pc:sldChg chg="del modTransition">
        <pc:chgData name="#RACHMIEL ANDRE TEO REN XIANG#" userId="4a992496-643c-480c-ac83-c9f37615e960" providerId="ADAL" clId="{50B47EC6-78DF-4BF0-ACAD-D2F0EA6D926D}" dt="2024-04-24T12:28:37.322" v="7829" actId="2696"/>
        <pc:sldMkLst>
          <pc:docMk/>
          <pc:sldMk cId="0" sldId="266"/>
        </pc:sldMkLst>
      </pc:sldChg>
      <pc:sldChg chg="del modTransition">
        <pc:chgData name="#RACHMIEL ANDRE TEO REN XIANG#" userId="4a992496-643c-480c-ac83-c9f37615e960" providerId="ADAL" clId="{50B47EC6-78DF-4BF0-ACAD-D2F0EA6D926D}" dt="2024-04-24T12:28:37.322" v="7829" actId="2696"/>
        <pc:sldMkLst>
          <pc:docMk/>
          <pc:sldMk cId="0" sldId="267"/>
        </pc:sldMkLst>
      </pc:sldChg>
      <pc:sldChg chg="del modTransition">
        <pc:chgData name="#RACHMIEL ANDRE TEO REN XIANG#" userId="4a992496-643c-480c-ac83-c9f37615e960" providerId="ADAL" clId="{50B47EC6-78DF-4BF0-ACAD-D2F0EA6D926D}" dt="2024-04-24T12:28:37.322" v="7829" actId="2696"/>
        <pc:sldMkLst>
          <pc:docMk/>
          <pc:sldMk cId="0" sldId="268"/>
        </pc:sldMkLst>
      </pc:sldChg>
      <pc:sldChg chg="del modTransition">
        <pc:chgData name="#RACHMIEL ANDRE TEO REN XIANG#" userId="4a992496-643c-480c-ac83-c9f37615e960" providerId="ADAL" clId="{50B47EC6-78DF-4BF0-ACAD-D2F0EA6D926D}" dt="2024-04-24T12:28:37.322" v="7829" actId="2696"/>
        <pc:sldMkLst>
          <pc:docMk/>
          <pc:sldMk cId="0" sldId="269"/>
        </pc:sldMkLst>
      </pc:sldChg>
      <pc:sldChg chg="del modTransition">
        <pc:chgData name="#RACHMIEL ANDRE TEO REN XIANG#" userId="4a992496-643c-480c-ac83-c9f37615e960" providerId="ADAL" clId="{50B47EC6-78DF-4BF0-ACAD-D2F0EA6D926D}" dt="2024-04-24T12:28:37.322" v="7829" actId="2696"/>
        <pc:sldMkLst>
          <pc:docMk/>
          <pc:sldMk cId="0" sldId="270"/>
        </pc:sldMkLst>
      </pc:sldChg>
      <pc:sldChg chg="del modTransition">
        <pc:chgData name="#RACHMIEL ANDRE TEO REN XIANG#" userId="4a992496-643c-480c-ac83-c9f37615e960" providerId="ADAL" clId="{50B47EC6-78DF-4BF0-ACAD-D2F0EA6D926D}" dt="2024-04-24T12:28:37.322" v="7829" actId="2696"/>
        <pc:sldMkLst>
          <pc:docMk/>
          <pc:sldMk cId="0" sldId="271"/>
        </pc:sldMkLst>
      </pc:sldChg>
      <pc:sldChg chg="del modTransition">
        <pc:chgData name="#RACHMIEL ANDRE TEO REN XIANG#" userId="4a992496-643c-480c-ac83-c9f37615e960" providerId="ADAL" clId="{50B47EC6-78DF-4BF0-ACAD-D2F0EA6D926D}" dt="2024-04-24T12:28:37.322" v="7829" actId="2696"/>
        <pc:sldMkLst>
          <pc:docMk/>
          <pc:sldMk cId="0" sldId="272"/>
        </pc:sldMkLst>
      </pc:sldChg>
      <pc:sldChg chg="del modTransition">
        <pc:chgData name="#RACHMIEL ANDRE TEO REN XIANG#" userId="4a992496-643c-480c-ac83-c9f37615e960" providerId="ADAL" clId="{50B47EC6-78DF-4BF0-ACAD-D2F0EA6D926D}" dt="2024-04-24T12:28:37.322" v="7829" actId="2696"/>
        <pc:sldMkLst>
          <pc:docMk/>
          <pc:sldMk cId="0" sldId="273"/>
        </pc:sldMkLst>
      </pc:sldChg>
      <pc:sldChg chg="del modTransition">
        <pc:chgData name="#RACHMIEL ANDRE TEO REN XIANG#" userId="4a992496-643c-480c-ac83-c9f37615e960" providerId="ADAL" clId="{50B47EC6-78DF-4BF0-ACAD-D2F0EA6D926D}" dt="2024-04-24T12:28:37.322" v="7829" actId="2696"/>
        <pc:sldMkLst>
          <pc:docMk/>
          <pc:sldMk cId="0" sldId="274"/>
        </pc:sldMkLst>
      </pc:sldChg>
      <pc:sldChg chg="del modTransition">
        <pc:chgData name="#RACHMIEL ANDRE TEO REN XIANG#" userId="4a992496-643c-480c-ac83-c9f37615e960" providerId="ADAL" clId="{50B47EC6-78DF-4BF0-ACAD-D2F0EA6D926D}" dt="2024-04-24T12:28:37.322" v="7829" actId="2696"/>
        <pc:sldMkLst>
          <pc:docMk/>
          <pc:sldMk cId="0" sldId="275"/>
        </pc:sldMkLst>
      </pc:sldChg>
      <pc:sldChg chg="del modTransition">
        <pc:chgData name="#RACHMIEL ANDRE TEO REN XIANG#" userId="4a992496-643c-480c-ac83-c9f37615e960" providerId="ADAL" clId="{50B47EC6-78DF-4BF0-ACAD-D2F0EA6D926D}" dt="2024-04-24T12:28:37.322" v="7829" actId="2696"/>
        <pc:sldMkLst>
          <pc:docMk/>
          <pc:sldMk cId="0" sldId="276"/>
        </pc:sldMkLst>
      </pc:sldChg>
      <pc:sldChg chg="del modTransition">
        <pc:chgData name="#RACHMIEL ANDRE TEO REN XIANG#" userId="4a992496-643c-480c-ac83-c9f37615e960" providerId="ADAL" clId="{50B47EC6-78DF-4BF0-ACAD-D2F0EA6D926D}" dt="2024-04-24T12:28:37.322" v="7829" actId="2696"/>
        <pc:sldMkLst>
          <pc:docMk/>
          <pc:sldMk cId="0" sldId="277"/>
        </pc:sldMkLst>
      </pc:sldChg>
      <pc:sldChg chg="del modTransition">
        <pc:chgData name="#RACHMIEL ANDRE TEO REN XIANG#" userId="4a992496-643c-480c-ac83-c9f37615e960" providerId="ADAL" clId="{50B47EC6-78DF-4BF0-ACAD-D2F0EA6D926D}" dt="2024-04-24T12:28:37.322" v="7829" actId="2696"/>
        <pc:sldMkLst>
          <pc:docMk/>
          <pc:sldMk cId="0" sldId="278"/>
        </pc:sldMkLst>
      </pc:sldChg>
      <pc:sldChg chg="del modTransition">
        <pc:chgData name="#RACHMIEL ANDRE TEO REN XIANG#" userId="4a992496-643c-480c-ac83-c9f37615e960" providerId="ADAL" clId="{50B47EC6-78DF-4BF0-ACAD-D2F0EA6D926D}" dt="2024-04-24T12:28:37.322" v="7829" actId="2696"/>
        <pc:sldMkLst>
          <pc:docMk/>
          <pc:sldMk cId="0" sldId="279"/>
        </pc:sldMkLst>
      </pc:sldChg>
      <pc:sldChg chg="del modTransition">
        <pc:chgData name="#RACHMIEL ANDRE TEO REN XIANG#" userId="4a992496-643c-480c-ac83-c9f37615e960" providerId="ADAL" clId="{50B47EC6-78DF-4BF0-ACAD-D2F0EA6D926D}" dt="2024-04-24T12:28:37.322" v="7829" actId="2696"/>
        <pc:sldMkLst>
          <pc:docMk/>
          <pc:sldMk cId="0" sldId="280"/>
        </pc:sldMkLst>
      </pc:sldChg>
      <pc:sldChg chg="del modTransition">
        <pc:chgData name="#RACHMIEL ANDRE TEO REN XIANG#" userId="4a992496-643c-480c-ac83-c9f37615e960" providerId="ADAL" clId="{50B47EC6-78DF-4BF0-ACAD-D2F0EA6D926D}" dt="2024-04-24T12:28:37.322" v="7829" actId="2696"/>
        <pc:sldMkLst>
          <pc:docMk/>
          <pc:sldMk cId="0" sldId="281"/>
        </pc:sldMkLst>
      </pc:sldChg>
      <pc:sldChg chg="del modTransition">
        <pc:chgData name="#RACHMIEL ANDRE TEO REN XIANG#" userId="4a992496-643c-480c-ac83-c9f37615e960" providerId="ADAL" clId="{50B47EC6-78DF-4BF0-ACAD-D2F0EA6D926D}" dt="2024-04-24T12:28:37.322" v="7829" actId="2696"/>
        <pc:sldMkLst>
          <pc:docMk/>
          <pc:sldMk cId="0" sldId="282"/>
        </pc:sldMkLst>
      </pc:sldChg>
      <pc:sldChg chg="del modTransition">
        <pc:chgData name="#RACHMIEL ANDRE TEO REN XIANG#" userId="4a992496-643c-480c-ac83-c9f37615e960" providerId="ADAL" clId="{50B47EC6-78DF-4BF0-ACAD-D2F0EA6D926D}" dt="2024-04-24T12:28:37.322" v="7829" actId="2696"/>
        <pc:sldMkLst>
          <pc:docMk/>
          <pc:sldMk cId="0" sldId="283"/>
        </pc:sldMkLst>
      </pc:sldChg>
      <pc:sldChg chg="del modTransition">
        <pc:chgData name="#RACHMIEL ANDRE TEO REN XIANG#" userId="4a992496-643c-480c-ac83-c9f37615e960" providerId="ADAL" clId="{50B47EC6-78DF-4BF0-ACAD-D2F0EA6D926D}" dt="2024-04-24T12:28:37.322" v="7829" actId="2696"/>
        <pc:sldMkLst>
          <pc:docMk/>
          <pc:sldMk cId="0" sldId="284"/>
        </pc:sldMkLst>
      </pc:sldChg>
      <pc:sldChg chg="del modTransition">
        <pc:chgData name="#RACHMIEL ANDRE TEO REN XIANG#" userId="4a992496-643c-480c-ac83-c9f37615e960" providerId="ADAL" clId="{50B47EC6-78DF-4BF0-ACAD-D2F0EA6D926D}" dt="2024-04-24T12:28:37.322" v="7829" actId="2696"/>
        <pc:sldMkLst>
          <pc:docMk/>
          <pc:sldMk cId="0" sldId="285"/>
        </pc:sldMkLst>
      </pc:sldChg>
      <pc:sldChg chg="del modTransition">
        <pc:chgData name="#RACHMIEL ANDRE TEO REN XIANG#" userId="4a992496-643c-480c-ac83-c9f37615e960" providerId="ADAL" clId="{50B47EC6-78DF-4BF0-ACAD-D2F0EA6D926D}" dt="2024-04-24T12:28:37.322" v="7829" actId="2696"/>
        <pc:sldMkLst>
          <pc:docMk/>
          <pc:sldMk cId="0" sldId="286"/>
        </pc:sldMkLst>
      </pc:sldChg>
      <pc:sldChg chg="del modTransition">
        <pc:chgData name="#RACHMIEL ANDRE TEO REN XIANG#" userId="4a992496-643c-480c-ac83-c9f37615e960" providerId="ADAL" clId="{50B47EC6-78DF-4BF0-ACAD-D2F0EA6D926D}" dt="2024-04-24T12:28:37.322" v="7829" actId="2696"/>
        <pc:sldMkLst>
          <pc:docMk/>
          <pc:sldMk cId="0" sldId="287"/>
        </pc:sldMkLst>
      </pc:sldChg>
      <pc:sldChg chg="del modTransition">
        <pc:chgData name="#RACHMIEL ANDRE TEO REN XIANG#" userId="4a992496-643c-480c-ac83-c9f37615e960" providerId="ADAL" clId="{50B47EC6-78DF-4BF0-ACAD-D2F0EA6D926D}" dt="2024-04-24T12:28:37.322" v="7829" actId="2696"/>
        <pc:sldMkLst>
          <pc:docMk/>
          <pc:sldMk cId="0" sldId="288"/>
        </pc:sldMkLst>
      </pc:sldChg>
      <pc:sldChg chg="del modTransition">
        <pc:chgData name="#RACHMIEL ANDRE TEO REN XIANG#" userId="4a992496-643c-480c-ac83-c9f37615e960" providerId="ADAL" clId="{50B47EC6-78DF-4BF0-ACAD-D2F0EA6D926D}" dt="2024-04-24T12:28:37.322" v="7829" actId="2696"/>
        <pc:sldMkLst>
          <pc:docMk/>
          <pc:sldMk cId="0" sldId="289"/>
        </pc:sldMkLst>
      </pc:sldChg>
      <pc:sldChg chg="del modTransition">
        <pc:chgData name="#RACHMIEL ANDRE TEO REN XIANG#" userId="4a992496-643c-480c-ac83-c9f37615e960" providerId="ADAL" clId="{50B47EC6-78DF-4BF0-ACAD-D2F0EA6D926D}" dt="2024-04-24T12:28:37.322" v="7829" actId="2696"/>
        <pc:sldMkLst>
          <pc:docMk/>
          <pc:sldMk cId="0" sldId="290"/>
        </pc:sldMkLst>
      </pc:sldChg>
      <pc:sldChg chg="del modTransition">
        <pc:chgData name="#RACHMIEL ANDRE TEO REN XIANG#" userId="4a992496-643c-480c-ac83-c9f37615e960" providerId="ADAL" clId="{50B47EC6-78DF-4BF0-ACAD-D2F0EA6D926D}" dt="2024-04-24T12:28:37.322" v="7829" actId="2696"/>
        <pc:sldMkLst>
          <pc:docMk/>
          <pc:sldMk cId="0" sldId="291"/>
        </pc:sldMkLst>
      </pc:sldChg>
      <pc:sldChg chg="del modTransition">
        <pc:chgData name="#RACHMIEL ANDRE TEO REN XIANG#" userId="4a992496-643c-480c-ac83-c9f37615e960" providerId="ADAL" clId="{50B47EC6-78DF-4BF0-ACAD-D2F0EA6D926D}" dt="2024-04-24T12:28:37.322" v="7829" actId="2696"/>
        <pc:sldMkLst>
          <pc:docMk/>
          <pc:sldMk cId="0" sldId="292"/>
        </pc:sldMkLst>
      </pc:sldChg>
      <pc:sldChg chg="del modTransition">
        <pc:chgData name="#RACHMIEL ANDRE TEO REN XIANG#" userId="4a992496-643c-480c-ac83-c9f37615e960" providerId="ADAL" clId="{50B47EC6-78DF-4BF0-ACAD-D2F0EA6D926D}" dt="2024-04-24T12:28:37.322" v="7829" actId="2696"/>
        <pc:sldMkLst>
          <pc:docMk/>
          <pc:sldMk cId="0" sldId="293"/>
        </pc:sldMkLst>
      </pc:sldChg>
      <pc:sldChg chg="del modTransition">
        <pc:chgData name="#RACHMIEL ANDRE TEO REN XIANG#" userId="4a992496-643c-480c-ac83-c9f37615e960" providerId="ADAL" clId="{50B47EC6-78DF-4BF0-ACAD-D2F0EA6D926D}" dt="2024-04-24T12:28:37.322" v="7829" actId="2696"/>
        <pc:sldMkLst>
          <pc:docMk/>
          <pc:sldMk cId="0" sldId="294"/>
        </pc:sldMkLst>
      </pc:sldChg>
      <pc:sldChg chg="del modTransition">
        <pc:chgData name="#RACHMIEL ANDRE TEO REN XIANG#" userId="4a992496-643c-480c-ac83-c9f37615e960" providerId="ADAL" clId="{50B47EC6-78DF-4BF0-ACAD-D2F0EA6D926D}" dt="2024-04-24T12:28:37.322" v="7829" actId="2696"/>
        <pc:sldMkLst>
          <pc:docMk/>
          <pc:sldMk cId="0" sldId="295"/>
        </pc:sldMkLst>
      </pc:sldChg>
      <pc:sldChg chg="del modTransition">
        <pc:chgData name="#RACHMIEL ANDRE TEO REN XIANG#" userId="4a992496-643c-480c-ac83-c9f37615e960" providerId="ADAL" clId="{50B47EC6-78DF-4BF0-ACAD-D2F0EA6D926D}" dt="2024-04-24T12:28:37.322" v="7829" actId="2696"/>
        <pc:sldMkLst>
          <pc:docMk/>
          <pc:sldMk cId="0" sldId="296"/>
        </pc:sldMkLst>
      </pc:sldChg>
      <pc:sldChg chg="del modTransition">
        <pc:chgData name="#RACHMIEL ANDRE TEO REN XIANG#" userId="4a992496-643c-480c-ac83-c9f37615e960" providerId="ADAL" clId="{50B47EC6-78DF-4BF0-ACAD-D2F0EA6D926D}" dt="2024-04-24T12:28:37.322" v="7829" actId="2696"/>
        <pc:sldMkLst>
          <pc:docMk/>
          <pc:sldMk cId="0" sldId="297"/>
        </pc:sldMkLst>
      </pc:sldChg>
      <pc:sldChg chg="del modTransition">
        <pc:chgData name="#RACHMIEL ANDRE TEO REN XIANG#" userId="4a992496-643c-480c-ac83-c9f37615e960" providerId="ADAL" clId="{50B47EC6-78DF-4BF0-ACAD-D2F0EA6D926D}" dt="2024-04-24T12:28:37.322" v="7829" actId="2696"/>
        <pc:sldMkLst>
          <pc:docMk/>
          <pc:sldMk cId="0" sldId="298"/>
        </pc:sldMkLst>
      </pc:sldChg>
      <pc:sldChg chg="del modTransition">
        <pc:chgData name="#RACHMIEL ANDRE TEO REN XIANG#" userId="4a992496-643c-480c-ac83-c9f37615e960" providerId="ADAL" clId="{50B47EC6-78DF-4BF0-ACAD-D2F0EA6D926D}" dt="2024-04-24T12:28:37.322" v="7829" actId="2696"/>
        <pc:sldMkLst>
          <pc:docMk/>
          <pc:sldMk cId="0" sldId="299"/>
        </pc:sldMkLst>
      </pc:sldChg>
      <pc:sldChg chg="del modTransition">
        <pc:chgData name="#RACHMIEL ANDRE TEO REN XIANG#" userId="4a992496-643c-480c-ac83-c9f37615e960" providerId="ADAL" clId="{50B47EC6-78DF-4BF0-ACAD-D2F0EA6D926D}" dt="2024-04-24T12:28:37.322" v="7829" actId="2696"/>
        <pc:sldMkLst>
          <pc:docMk/>
          <pc:sldMk cId="0" sldId="300"/>
        </pc:sldMkLst>
      </pc:sldChg>
      <pc:sldChg chg="del modTransition">
        <pc:chgData name="#RACHMIEL ANDRE TEO REN XIANG#" userId="4a992496-643c-480c-ac83-c9f37615e960" providerId="ADAL" clId="{50B47EC6-78DF-4BF0-ACAD-D2F0EA6D926D}" dt="2024-04-24T12:28:37.322" v="7829" actId="2696"/>
        <pc:sldMkLst>
          <pc:docMk/>
          <pc:sldMk cId="0" sldId="301"/>
        </pc:sldMkLst>
      </pc:sldChg>
      <pc:sldChg chg="del modTransition">
        <pc:chgData name="#RACHMIEL ANDRE TEO REN XIANG#" userId="4a992496-643c-480c-ac83-c9f37615e960" providerId="ADAL" clId="{50B47EC6-78DF-4BF0-ACAD-D2F0EA6D926D}" dt="2024-04-24T12:28:37.322" v="7829" actId="2696"/>
        <pc:sldMkLst>
          <pc:docMk/>
          <pc:sldMk cId="0" sldId="302"/>
        </pc:sldMkLst>
      </pc:sldChg>
      <pc:sldChg chg="del modTransition">
        <pc:chgData name="#RACHMIEL ANDRE TEO REN XIANG#" userId="4a992496-643c-480c-ac83-c9f37615e960" providerId="ADAL" clId="{50B47EC6-78DF-4BF0-ACAD-D2F0EA6D926D}" dt="2024-04-24T12:28:37.322" v="7829" actId="2696"/>
        <pc:sldMkLst>
          <pc:docMk/>
          <pc:sldMk cId="0" sldId="303"/>
        </pc:sldMkLst>
      </pc:sldChg>
      <pc:sldChg chg="del modTransition">
        <pc:chgData name="#RACHMIEL ANDRE TEO REN XIANG#" userId="4a992496-643c-480c-ac83-c9f37615e960" providerId="ADAL" clId="{50B47EC6-78DF-4BF0-ACAD-D2F0EA6D926D}" dt="2024-04-24T12:28:37.322" v="7829" actId="2696"/>
        <pc:sldMkLst>
          <pc:docMk/>
          <pc:sldMk cId="0" sldId="304"/>
        </pc:sldMkLst>
      </pc:sldChg>
      <pc:sldChg chg="del modTransition">
        <pc:chgData name="#RACHMIEL ANDRE TEO REN XIANG#" userId="4a992496-643c-480c-ac83-c9f37615e960" providerId="ADAL" clId="{50B47EC6-78DF-4BF0-ACAD-D2F0EA6D926D}" dt="2024-04-24T12:28:37.322" v="7829" actId="2696"/>
        <pc:sldMkLst>
          <pc:docMk/>
          <pc:sldMk cId="0" sldId="305"/>
        </pc:sldMkLst>
      </pc:sldChg>
      <pc:sldChg chg="del modTransition">
        <pc:chgData name="#RACHMIEL ANDRE TEO REN XIANG#" userId="4a992496-643c-480c-ac83-c9f37615e960" providerId="ADAL" clId="{50B47EC6-78DF-4BF0-ACAD-D2F0EA6D926D}" dt="2024-04-24T12:28:37.322" v="7829" actId="2696"/>
        <pc:sldMkLst>
          <pc:docMk/>
          <pc:sldMk cId="0" sldId="306"/>
        </pc:sldMkLst>
      </pc:sldChg>
      <pc:sldChg chg="del modTransition">
        <pc:chgData name="#RACHMIEL ANDRE TEO REN XIANG#" userId="4a992496-643c-480c-ac83-c9f37615e960" providerId="ADAL" clId="{50B47EC6-78DF-4BF0-ACAD-D2F0EA6D926D}" dt="2024-04-24T12:28:37.322" v="7829" actId="2696"/>
        <pc:sldMkLst>
          <pc:docMk/>
          <pc:sldMk cId="0" sldId="307"/>
        </pc:sldMkLst>
      </pc:sldChg>
      <pc:sldChg chg="del modTransition">
        <pc:chgData name="#RACHMIEL ANDRE TEO REN XIANG#" userId="4a992496-643c-480c-ac83-c9f37615e960" providerId="ADAL" clId="{50B47EC6-78DF-4BF0-ACAD-D2F0EA6D926D}" dt="2024-04-24T12:28:37.322" v="7829" actId="2696"/>
        <pc:sldMkLst>
          <pc:docMk/>
          <pc:sldMk cId="0" sldId="308"/>
        </pc:sldMkLst>
      </pc:sldChg>
      <pc:sldChg chg="del modTransition">
        <pc:chgData name="#RACHMIEL ANDRE TEO REN XIANG#" userId="4a992496-643c-480c-ac83-c9f37615e960" providerId="ADAL" clId="{50B47EC6-78DF-4BF0-ACAD-D2F0EA6D926D}" dt="2024-04-24T12:28:37.322" v="7829" actId="2696"/>
        <pc:sldMkLst>
          <pc:docMk/>
          <pc:sldMk cId="0" sldId="309"/>
        </pc:sldMkLst>
      </pc:sldChg>
      <pc:sldChg chg="del modTransition">
        <pc:chgData name="#RACHMIEL ANDRE TEO REN XIANG#" userId="4a992496-643c-480c-ac83-c9f37615e960" providerId="ADAL" clId="{50B47EC6-78DF-4BF0-ACAD-D2F0EA6D926D}" dt="2024-04-24T12:28:37.322" v="7829" actId="2696"/>
        <pc:sldMkLst>
          <pc:docMk/>
          <pc:sldMk cId="0" sldId="310"/>
        </pc:sldMkLst>
      </pc:sldChg>
      <pc:sldChg chg="del modTransition">
        <pc:chgData name="#RACHMIEL ANDRE TEO REN XIANG#" userId="4a992496-643c-480c-ac83-c9f37615e960" providerId="ADAL" clId="{50B47EC6-78DF-4BF0-ACAD-D2F0EA6D926D}" dt="2024-04-24T12:28:37.322" v="7829" actId="2696"/>
        <pc:sldMkLst>
          <pc:docMk/>
          <pc:sldMk cId="0" sldId="311"/>
        </pc:sldMkLst>
      </pc:sldChg>
      <pc:sldChg chg="addSp modSp modTransition">
        <pc:chgData name="#RACHMIEL ANDRE TEO REN XIANG#" userId="4a992496-643c-480c-ac83-c9f37615e960" providerId="ADAL" clId="{50B47EC6-78DF-4BF0-ACAD-D2F0EA6D926D}" dt="2024-04-24T12:32:08.208" v="7841"/>
        <pc:sldMkLst>
          <pc:docMk/>
          <pc:sldMk cId="765301155" sldId="312"/>
        </pc:sldMkLst>
        <pc:picChg chg="add mod">
          <ac:chgData name="#RACHMIEL ANDRE TEO REN XIANG#" userId="4a992496-643c-480c-ac83-c9f37615e960" providerId="ADAL" clId="{50B47EC6-78DF-4BF0-ACAD-D2F0EA6D926D}" dt="2024-04-24T12:32:08.208" v="7841"/>
          <ac:picMkLst>
            <pc:docMk/>
            <pc:sldMk cId="765301155" sldId="312"/>
            <ac:picMk id="9" creationId="{BE1988B8-D950-6667-5984-002CA9FF3DFD}"/>
          </ac:picMkLst>
        </pc:picChg>
      </pc:sldChg>
      <pc:sldChg chg="modTransition">
        <pc:chgData name="#RACHMIEL ANDRE TEO REN XIANG#" userId="4a992496-643c-480c-ac83-c9f37615e960" providerId="ADAL" clId="{50B47EC6-78DF-4BF0-ACAD-D2F0EA6D926D}" dt="2024-04-24T09:24:46.402" v="7610"/>
        <pc:sldMkLst>
          <pc:docMk/>
          <pc:sldMk cId="235722166" sldId="313"/>
        </pc:sldMkLst>
      </pc:sldChg>
      <pc:sldChg chg="modTransition">
        <pc:chgData name="#RACHMIEL ANDRE TEO REN XIANG#" userId="4a992496-643c-480c-ac83-c9f37615e960" providerId="ADAL" clId="{50B47EC6-78DF-4BF0-ACAD-D2F0EA6D926D}" dt="2024-04-24T09:24:46.402" v="7610"/>
        <pc:sldMkLst>
          <pc:docMk/>
          <pc:sldMk cId="1420883956" sldId="314"/>
        </pc:sldMkLst>
      </pc:sldChg>
      <pc:sldChg chg="modTransition">
        <pc:chgData name="#RACHMIEL ANDRE TEO REN XIANG#" userId="4a992496-643c-480c-ac83-c9f37615e960" providerId="ADAL" clId="{50B47EC6-78DF-4BF0-ACAD-D2F0EA6D926D}" dt="2024-04-24T09:24:46.402" v="7610"/>
        <pc:sldMkLst>
          <pc:docMk/>
          <pc:sldMk cId="2382219219" sldId="315"/>
        </pc:sldMkLst>
      </pc:sldChg>
      <pc:sldChg chg="addSp delSp modSp mod modTransition modAnim modNotesTx">
        <pc:chgData name="#RACHMIEL ANDRE TEO REN XIANG#" userId="4a992496-643c-480c-ac83-c9f37615e960" providerId="ADAL" clId="{50B47EC6-78DF-4BF0-ACAD-D2F0EA6D926D}" dt="2024-04-24T11:49:11.474" v="7753"/>
        <pc:sldMkLst>
          <pc:docMk/>
          <pc:sldMk cId="3689941834" sldId="316"/>
        </pc:sldMkLst>
        <pc:spChg chg="mod">
          <ac:chgData name="#RACHMIEL ANDRE TEO REN XIANG#" userId="4a992496-643c-480c-ac83-c9f37615e960" providerId="ADAL" clId="{50B47EC6-78DF-4BF0-ACAD-D2F0EA6D926D}" dt="2024-04-24T07:16:28.009" v="4282" actId="1076"/>
          <ac:spMkLst>
            <pc:docMk/>
            <pc:sldMk cId="3689941834" sldId="316"/>
            <ac:spMk id="3391" creationId="{AE3D666A-AF93-8163-A8B2-B21E07817C7D}"/>
          </ac:spMkLst>
        </pc:spChg>
        <pc:picChg chg="add del mod">
          <ac:chgData name="#RACHMIEL ANDRE TEO REN XIANG#" userId="4a992496-643c-480c-ac83-c9f37615e960" providerId="ADAL" clId="{50B47EC6-78DF-4BF0-ACAD-D2F0EA6D926D}" dt="2024-04-24T09:25:10.993" v="7614"/>
          <ac:picMkLst>
            <pc:docMk/>
            <pc:sldMk cId="3689941834" sldId="316"/>
            <ac:picMk id="12" creationId="{6CBD5B0F-0FFC-4F8E-E4D7-07DAAD6687EA}"/>
          </ac:picMkLst>
        </pc:picChg>
        <pc:picChg chg="add del mod ord">
          <ac:chgData name="#RACHMIEL ANDRE TEO REN XIANG#" userId="4a992496-643c-480c-ac83-c9f37615e960" providerId="ADAL" clId="{50B47EC6-78DF-4BF0-ACAD-D2F0EA6D926D}" dt="2024-04-24T09:25:39.481" v="7615"/>
          <ac:picMkLst>
            <pc:docMk/>
            <pc:sldMk cId="3689941834" sldId="316"/>
            <ac:picMk id="15" creationId="{CB1E78BF-C284-2E04-BAA4-E7A58D2189C1}"/>
          </ac:picMkLst>
        </pc:picChg>
        <pc:picChg chg="add del mod">
          <ac:chgData name="#RACHMIEL ANDRE TEO REN XIANG#" userId="4a992496-643c-480c-ac83-c9f37615e960" providerId="ADAL" clId="{50B47EC6-78DF-4BF0-ACAD-D2F0EA6D926D}" dt="2024-04-24T09:26:04.116" v="7618"/>
          <ac:picMkLst>
            <pc:docMk/>
            <pc:sldMk cId="3689941834" sldId="316"/>
            <ac:picMk id="17" creationId="{B12E86C5-F3AE-0BB1-BB45-1CF32199D3C3}"/>
          </ac:picMkLst>
        </pc:picChg>
        <pc:picChg chg="add del mod">
          <ac:chgData name="#RACHMIEL ANDRE TEO REN XIANG#" userId="4a992496-643c-480c-ac83-c9f37615e960" providerId="ADAL" clId="{50B47EC6-78DF-4BF0-ACAD-D2F0EA6D926D}" dt="2024-04-24T09:26:20.002" v="7620"/>
          <ac:picMkLst>
            <pc:docMk/>
            <pc:sldMk cId="3689941834" sldId="316"/>
            <ac:picMk id="18" creationId="{9A5440BB-4E24-C914-3029-C630F727376D}"/>
          </ac:picMkLst>
        </pc:picChg>
        <pc:picChg chg="add del mod ord">
          <ac:chgData name="#RACHMIEL ANDRE TEO REN XIANG#" userId="4a992496-643c-480c-ac83-c9f37615e960" providerId="ADAL" clId="{50B47EC6-78DF-4BF0-ACAD-D2F0EA6D926D}" dt="2024-04-24T09:26:26.842" v="7621"/>
          <ac:picMkLst>
            <pc:docMk/>
            <pc:sldMk cId="3689941834" sldId="316"/>
            <ac:picMk id="22" creationId="{97F909C2-F830-214B-577C-B07B23639E7D}"/>
          </ac:picMkLst>
        </pc:picChg>
        <pc:picChg chg="add del mod">
          <ac:chgData name="#RACHMIEL ANDRE TEO REN XIANG#" userId="4a992496-643c-480c-ac83-c9f37615e960" providerId="ADAL" clId="{50B47EC6-78DF-4BF0-ACAD-D2F0EA6D926D}" dt="2024-04-24T09:26:29.704" v="7622"/>
          <ac:picMkLst>
            <pc:docMk/>
            <pc:sldMk cId="3689941834" sldId="316"/>
            <ac:picMk id="23" creationId="{1D247696-DCA5-CCF9-0AA8-7D28170AEA16}"/>
          </ac:picMkLst>
        </pc:picChg>
        <pc:picChg chg="add del mod">
          <ac:chgData name="#RACHMIEL ANDRE TEO REN XIANG#" userId="4a992496-643c-480c-ac83-c9f37615e960" providerId="ADAL" clId="{50B47EC6-78DF-4BF0-ACAD-D2F0EA6D926D}" dt="2024-04-24T10:07:26.728" v="7730"/>
          <ac:picMkLst>
            <pc:docMk/>
            <pc:sldMk cId="3689941834" sldId="316"/>
            <ac:picMk id="28" creationId="{A9876E08-0E09-59A4-226A-512A3AFCA986}"/>
          </ac:picMkLst>
        </pc:picChg>
        <pc:picChg chg="add del mod ord">
          <ac:chgData name="#RACHMIEL ANDRE TEO REN XIANG#" userId="4a992496-643c-480c-ac83-c9f37615e960" providerId="ADAL" clId="{50B47EC6-78DF-4BF0-ACAD-D2F0EA6D926D}" dt="2024-04-24T10:07:33.226" v="7731"/>
          <ac:picMkLst>
            <pc:docMk/>
            <pc:sldMk cId="3689941834" sldId="316"/>
            <ac:picMk id="31" creationId="{B85F3589-6A54-A431-E9C0-7A499ED4BC52}"/>
          </ac:picMkLst>
        </pc:picChg>
        <pc:picChg chg="add del mod">
          <ac:chgData name="#RACHMIEL ANDRE TEO REN XIANG#" userId="4a992496-643c-480c-ac83-c9f37615e960" providerId="ADAL" clId="{50B47EC6-78DF-4BF0-ACAD-D2F0EA6D926D}" dt="2024-04-24T11:48:02.288" v="7746"/>
          <ac:picMkLst>
            <pc:docMk/>
            <pc:sldMk cId="3689941834" sldId="316"/>
            <ac:picMk id="32" creationId="{A931B9B6-67F2-2750-607E-B7FC2D92B176}"/>
          </ac:picMkLst>
        </pc:picChg>
        <pc:picChg chg="add del mod ord">
          <ac:chgData name="#RACHMIEL ANDRE TEO REN XIANG#" userId="4a992496-643c-480c-ac83-c9f37615e960" providerId="ADAL" clId="{50B47EC6-78DF-4BF0-ACAD-D2F0EA6D926D}" dt="2024-04-24T11:48:09.310" v="7747"/>
          <ac:picMkLst>
            <pc:docMk/>
            <pc:sldMk cId="3689941834" sldId="316"/>
            <ac:picMk id="37" creationId="{90C695D3-3FDA-C9AC-23BE-E6BFB9315C33}"/>
          </ac:picMkLst>
        </pc:picChg>
        <pc:picChg chg="add del mod">
          <ac:chgData name="#RACHMIEL ANDRE TEO REN XIANG#" userId="4a992496-643c-480c-ac83-c9f37615e960" providerId="ADAL" clId="{50B47EC6-78DF-4BF0-ACAD-D2F0EA6D926D}" dt="2024-04-24T11:48:28.704" v="7749"/>
          <ac:picMkLst>
            <pc:docMk/>
            <pc:sldMk cId="3689941834" sldId="316"/>
            <ac:picMk id="38" creationId="{DD16D1D7-7F21-F853-CE16-FE062FDE4C22}"/>
          </ac:picMkLst>
        </pc:picChg>
        <pc:picChg chg="add del mod ord">
          <ac:chgData name="#RACHMIEL ANDRE TEO REN XIANG#" userId="4a992496-643c-480c-ac83-c9f37615e960" providerId="ADAL" clId="{50B47EC6-78DF-4BF0-ACAD-D2F0EA6D926D}" dt="2024-04-24T11:48:35.857" v="7750"/>
          <ac:picMkLst>
            <pc:docMk/>
            <pc:sldMk cId="3689941834" sldId="316"/>
            <ac:picMk id="42" creationId="{518BE80E-C242-2C63-48EB-5B0C4D89BDEF}"/>
          </ac:picMkLst>
        </pc:picChg>
        <pc:picChg chg="add del mod">
          <ac:chgData name="#RACHMIEL ANDRE TEO REN XIANG#" userId="4a992496-643c-480c-ac83-c9f37615e960" providerId="ADAL" clId="{50B47EC6-78DF-4BF0-ACAD-D2F0EA6D926D}" dt="2024-04-24T11:49:03.631" v="7752"/>
          <ac:picMkLst>
            <pc:docMk/>
            <pc:sldMk cId="3689941834" sldId="316"/>
            <ac:picMk id="43" creationId="{E3DD2DFD-26FE-40FC-65BF-BB99E2D0DF21}"/>
          </ac:picMkLst>
        </pc:picChg>
        <pc:picChg chg="add del mod ord">
          <ac:chgData name="#RACHMIEL ANDRE TEO REN XIANG#" userId="4a992496-643c-480c-ac83-c9f37615e960" providerId="ADAL" clId="{50B47EC6-78DF-4BF0-ACAD-D2F0EA6D926D}" dt="2024-04-24T11:49:11.474" v="7753"/>
          <ac:picMkLst>
            <pc:docMk/>
            <pc:sldMk cId="3689941834" sldId="316"/>
            <ac:picMk id="47" creationId="{91794664-4471-53BE-1147-257CF57C8412}"/>
          </ac:picMkLst>
        </pc:picChg>
        <pc:picChg chg="add mod">
          <ac:chgData name="#RACHMIEL ANDRE TEO REN XIANG#" userId="4a992496-643c-480c-ac83-c9f37615e960" providerId="ADAL" clId="{50B47EC6-78DF-4BF0-ACAD-D2F0EA6D926D}" dt="2024-04-24T11:49:11.474" v="7753"/>
          <ac:picMkLst>
            <pc:docMk/>
            <pc:sldMk cId="3689941834" sldId="316"/>
            <ac:picMk id="48" creationId="{8A9C7A05-9870-84D7-650B-CF9BC8290441}"/>
          </ac:picMkLst>
        </pc:picChg>
      </pc:sldChg>
      <pc:sldChg chg="addSp delSp modSp add del mod modTransition modAnim modNotesTx">
        <pc:chgData name="#RACHMIEL ANDRE TEO REN XIANG#" userId="4a992496-643c-480c-ac83-c9f37615e960" providerId="ADAL" clId="{50B47EC6-78DF-4BF0-ACAD-D2F0EA6D926D}" dt="2024-04-24T09:32:43.705" v="7623"/>
        <pc:sldMkLst>
          <pc:docMk/>
          <pc:sldMk cId="3925117296" sldId="317"/>
        </pc:sldMkLst>
        <pc:picChg chg="add del mod">
          <ac:chgData name="#RACHMIEL ANDRE TEO REN XIANG#" userId="4a992496-643c-480c-ac83-c9f37615e960" providerId="ADAL" clId="{50B47EC6-78DF-4BF0-ACAD-D2F0EA6D926D}" dt="2024-04-24T09:23:03.086" v="7596"/>
          <ac:picMkLst>
            <pc:docMk/>
            <pc:sldMk cId="3925117296" sldId="317"/>
            <ac:picMk id="7" creationId="{74EDE4EE-4DDB-CBC0-CA29-211B250B9A88}"/>
          </ac:picMkLst>
        </pc:picChg>
        <pc:picChg chg="add del mod ord">
          <ac:chgData name="#RACHMIEL ANDRE TEO REN XIANG#" userId="4a992496-643c-480c-ac83-c9f37615e960" providerId="ADAL" clId="{50B47EC6-78DF-4BF0-ACAD-D2F0EA6D926D}" dt="2024-04-24T09:23:28.661" v="7597"/>
          <ac:picMkLst>
            <pc:docMk/>
            <pc:sldMk cId="3925117296" sldId="317"/>
            <ac:picMk id="10" creationId="{1BD674CD-1733-5BEC-CCCF-D4BF7985C249}"/>
          </ac:picMkLst>
        </pc:picChg>
        <pc:picChg chg="add del mod">
          <ac:chgData name="#RACHMIEL ANDRE TEO REN XIANG#" userId="4a992496-643c-480c-ac83-c9f37615e960" providerId="ADAL" clId="{50B47EC6-78DF-4BF0-ACAD-D2F0EA6D926D}" dt="2024-04-24T09:23:51.243" v="7598"/>
          <ac:picMkLst>
            <pc:docMk/>
            <pc:sldMk cId="3925117296" sldId="317"/>
            <ac:picMk id="11" creationId="{5A3A380A-BAD9-260D-F79F-D6EE345B3BCC}"/>
          </ac:picMkLst>
        </pc:picChg>
        <pc:picChg chg="add del mod">
          <ac:chgData name="#RACHMIEL ANDRE TEO REN XIANG#" userId="4a992496-643c-480c-ac83-c9f37615e960" providerId="ADAL" clId="{50B47EC6-78DF-4BF0-ACAD-D2F0EA6D926D}" dt="2024-04-24T09:24:46.402" v="7610"/>
          <ac:picMkLst>
            <pc:docMk/>
            <pc:sldMk cId="3925117296" sldId="317"/>
            <ac:picMk id="18" creationId="{D638F068-9C36-D362-776C-8F94918CD98F}"/>
          </ac:picMkLst>
        </pc:picChg>
        <pc:picChg chg="add del mod ord">
          <ac:chgData name="#RACHMIEL ANDRE TEO REN XIANG#" userId="4a992496-643c-480c-ac83-c9f37615e960" providerId="ADAL" clId="{50B47EC6-78DF-4BF0-ACAD-D2F0EA6D926D}" dt="2024-04-24T09:32:43.705" v="7623"/>
          <ac:picMkLst>
            <pc:docMk/>
            <pc:sldMk cId="3925117296" sldId="317"/>
            <ac:picMk id="20" creationId="{C909CC78-1A54-0BCE-1711-7ACC39A51AD1}"/>
          </ac:picMkLst>
        </pc:picChg>
        <pc:picChg chg="add mod">
          <ac:chgData name="#RACHMIEL ANDRE TEO REN XIANG#" userId="4a992496-643c-480c-ac83-c9f37615e960" providerId="ADAL" clId="{50B47EC6-78DF-4BF0-ACAD-D2F0EA6D926D}" dt="2024-04-24T09:32:43.705" v="7623"/>
          <ac:picMkLst>
            <pc:docMk/>
            <pc:sldMk cId="3925117296" sldId="317"/>
            <ac:picMk id="21" creationId="{9CABEDC7-BAD9-967B-4573-2AB52FC97A32}"/>
          </ac:picMkLst>
        </pc:picChg>
      </pc:sldChg>
      <pc:sldChg chg="addSp delSp modSp mod modTransition modAnim modNotesTx">
        <pc:chgData name="#RACHMIEL ANDRE TEO REN XIANG#" userId="4a992496-643c-480c-ac83-c9f37615e960" providerId="ADAL" clId="{50B47EC6-78DF-4BF0-ACAD-D2F0EA6D926D}" dt="2024-04-24T12:29:35.973" v="7832" actId="1440"/>
        <pc:sldMkLst>
          <pc:docMk/>
          <pc:sldMk cId="892079995" sldId="318"/>
        </pc:sldMkLst>
        <pc:spChg chg="mod">
          <ac:chgData name="#RACHMIEL ANDRE TEO REN XIANG#" userId="4a992496-643c-480c-ac83-c9f37615e960" providerId="ADAL" clId="{50B47EC6-78DF-4BF0-ACAD-D2F0EA6D926D}" dt="2024-04-24T07:32:17.019" v="4564" actId="1076"/>
          <ac:spMkLst>
            <pc:docMk/>
            <pc:sldMk cId="892079995" sldId="318"/>
            <ac:spMk id="2" creationId="{5B71C23F-C02D-8C24-21AB-BC9F753446D1}"/>
          </ac:spMkLst>
        </pc:spChg>
        <pc:spChg chg="mod">
          <ac:chgData name="#RACHMIEL ANDRE TEO REN XIANG#" userId="4a992496-643c-480c-ac83-c9f37615e960" providerId="ADAL" clId="{50B47EC6-78DF-4BF0-ACAD-D2F0EA6D926D}" dt="2024-04-24T07:32:36.795" v="4571" actId="1076"/>
          <ac:spMkLst>
            <pc:docMk/>
            <pc:sldMk cId="892079995" sldId="318"/>
            <ac:spMk id="3" creationId="{D4962DEE-1286-5EB9-ED7D-DF97FD81EBF8}"/>
          </ac:spMkLst>
        </pc:spChg>
        <pc:spChg chg="add mod">
          <ac:chgData name="#RACHMIEL ANDRE TEO REN XIANG#" userId="4a992496-643c-480c-ac83-c9f37615e960" providerId="ADAL" clId="{50B47EC6-78DF-4BF0-ACAD-D2F0EA6D926D}" dt="2024-04-24T07:34:50.692" v="4626" actId="20577"/>
          <ac:spMkLst>
            <pc:docMk/>
            <pc:sldMk cId="892079995" sldId="318"/>
            <ac:spMk id="7" creationId="{8E770313-8899-9D75-BA7C-366CF093DE9A}"/>
          </ac:spMkLst>
        </pc:spChg>
        <pc:picChg chg="add mod">
          <ac:chgData name="#RACHMIEL ANDRE TEO REN XIANG#" userId="4a992496-643c-480c-ac83-c9f37615e960" providerId="ADAL" clId="{50B47EC6-78DF-4BF0-ACAD-D2F0EA6D926D}" dt="2024-04-24T12:29:30.130" v="7830" actId="1440"/>
          <ac:picMkLst>
            <pc:docMk/>
            <pc:sldMk cId="892079995" sldId="318"/>
            <ac:picMk id="5" creationId="{A600C646-4907-0B52-6F35-A32FDCC1A583}"/>
          </ac:picMkLst>
        </pc:picChg>
        <pc:picChg chg="add mod">
          <ac:chgData name="#RACHMIEL ANDRE TEO REN XIANG#" userId="4a992496-643c-480c-ac83-c9f37615e960" providerId="ADAL" clId="{50B47EC6-78DF-4BF0-ACAD-D2F0EA6D926D}" dt="2024-04-24T12:29:35.973" v="7832" actId="1440"/>
          <ac:picMkLst>
            <pc:docMk/>
            <pc:sldMk cId="892079995" sldId="318"/>
            <ac:picMk id="6" creationId="{8D808D1B-0C2C-9A76-94C2-B6AEAEE832D5}"/>
          </ac:picMkLst>
        </pc:picChg>
        <pc:picChg chg="add del mod">
          <ac:chgData name="#RACHMIEL ANDRE TEO REN XIANG#" userId="4a992496-643c-480c-ac83-c9f37615e960" providerId="ADAL" clId="{50B47EC6-78DF-4BF0-ACAD-D2F0EA6D926D}" dt="2024-04-24T09:56:40.229" v="7715"/>
          <ac:picMkLst>
            <pc:docMk/>
            <pc:sldMk cId="892079995" sldId="318"/>
            <ac:picMk id="12" creationId="{28989329-C39B-7F35-D12E-ABADDBF6EC5D}"/>
          </ac:picMkLst>
        </pc:picChg>
        <pc:picChg chg="add del mod ord">
          <ac:chgData name="#RACHMIEL ANDRE TEO REN XIANG#" userId="4a992496-643c-480c-ac83-c9f37615e960" providerId="ADAL" clId="{50B47EC6-78DF-4BF0-ACAD-D2F0EA6D926D}" dt="2024-04-24T09:57:09.783" v="7716"/>
          <ac:picMkLst>
            <pc:docMk/>
            <pc:sldMk cId="892079995" sldId="318"/>
            <ac:picMk id="15" creationId="{D883F784-EBBA-ECE8-481B-D625B6D0C0F7}"/>
          </ac:picMkLst>
        </pc:picChg>
        <pc:picChg chg="add del mod">
          <ac:chgData name="#RACHMIEL ANDRE TEO REN XIANG#" userId="4a992496-643c-480c-ac83-c9f37615e960" providerId="ADAL" clId="{50B47EC6-78DF-4BF0-ACAD-D2F0EA6D926D}" dt="2024-04-24T09:57:41.631" v="7718"/>
          <ac:picMkLst>
            <pc:docMk/>
            <pc:sldMk cId="892079995" sldId="318"/>
            <ac:picMk id="16" creationId="{BBB88A13-9DEF-8212-EB7F-32AB6D4354DC}"/>
          </ac:picMkLst>
        </pc:picChg>
        <pc:picChg chg="add del mod ord">
          <ac:chgData name="#RACHMIEL ANDRE TEO REN XIANG#" userId="4a992496-643c-480c-ac83-c9f37615e960" providerId="ADAL" clId="{50B47EC6-78DF-4BF0-ACAD-D2F0EA6D926D}" dt="2024-04-24T09:57:46.630" v="7719"/>
          <ac:picMkLst>
            <pc:docMk/>
            <pc:sldMk cId="892079995" sldId="318"/>
            <ac:picMk id="19" creationId="{3973F29A-F56A-FEAD-97F6-11E42C3FC440}"/>
          </ac:picMkLst>
        </pc:picChg>
        <pc:picChg chg="add del mod">
          <ac:chgData name="#RACHMIEL ANDRE TEO REN XIANG#" userId="4a992496-643c-480c-ac83-c9f37615e960" providerId="ADAL" clId="{50B47EC6-78DF-4BF0-ACAD-D2F0EA6D926D}" dt="2024-04-24T09:57:48.091" v="7721"/>
          <ac:picMkLst>
            <pc:docMk/>
            <pc:sldMk cId="892079995" sldId="318"/>
            <ac:picMk id="20" creationId="{1785B68F-36F3-26AE-5A2E-8CDBF2143DD9}"/>
          </ac:picMkLst>
        </pc:picChg>
        <pc:picChg chg="add del mod ord">
          <ac:chgData name="#RACHMIEL ANDRE TEO REN XIANG#" userId="4a992496-643c-480c-ac83-c9f37615e960" providerId="ADAL" clId="{50B47EC6-78DF-4BF0-ACAD-D2F0EA6D926D}" dt="2024-04-24T09:57:54.793" v="7722"/>
          <ac:picMkLst>
            <pc:docMk/>
            <pc:sldMk cId="892079995" sldId="318"/>
            <ac:picMk id="23" creationId="{1204684F-C1D4-F869-23ED-747537B879C1}"/>
          </ac:picMkLst>
        </pc:picChg>
        <pc:picChg chg="add del mod">
          <ac:chgData name="#RACHMIEL ANDRE TEO REN XIANG#" userId="4a992496-643c-480c-ac83-c9f37615e960" providerId="ADAL" clId="{50B47EC6-78DF-4BF0-ACAD-D2F0EA6D926D}" dt="2024-04-24T09:57:55.735" v="7724"/>
          <ac:picMkLst>
            <pc:docMk/>
            <pc:sldMk cId="892079995" sldId="318"/>
            <ac:picMk id="24" creationId="{6383B1BB-ACD1-50EF-BB98-BFB5A47A484C}"/>
          </ac:picMkLst>
        </pc:picChg>
        <pc:picChg chg="add del mod ord">
          <ac:chgData name="#RACHMIEL ANDRE TEO REN XIANG#" userId="4a992496-643c-480c-ac83-c9f37615e960" providerId="ADAL" clId="{50B47EC6-78DF-4BF0-ACAD-D2F0EA6D926D}" dt="2024-04-24T09:58:29.924" v="7725"/>
          <ac:picMkLst>
            <pc:docMk/>
            <pc:sldMk cId="892079995" sldId="318"/>
            <ac:picMk id="27" creationId="{96132343-81B0-7330-22FD-0BB8C2E91331}"/>
          </ac:picMkLst>
        </pc:picChg>
        <pc:picChg chg="add mod">
          <ac:chgData name="#RACHMIEL ANDRE TEO REN XIANG#" userId="4a992496-643c-480c-ac83-c9f37615e960" providerId="ADAL" clId="{50B47EC6-78DF-4BF0-ACAD-D2F0EA6D926D}" dt="2024-04-24T09:58:29.924" v="7725"/>
          <ac:picMkLst>
            <pc:docMk/>
            <pc:sldMk cId="892079995" sldId="318"/>
            <ac:picMk id="28" creationId="{4C151F64-4292-7E86-9861-D1614FAC057C}"/>
          </ac:picMkLst>
        </pc:picChg>
      </pc:sldChg>
      <pc:sldChg chg="addSp modSp mod modTransition modNotesTx">
        <pc:chgData name="#RACHMIEL ANDRE TEO REN XIANG#" userId="4a992496-643c-480c-ac83-c9f37615e960" providerId="ADAL" clId="{50B47EC6-78DF-4BF0-ACAD-D2F0EA6D926D}" dt="2024-04-24T09:32:43.705" v="7623"/>
        <pc:sldMkLst>
          <pc:docMk/>
          <pc:sldMk cId="30806270" sldId="319"/>
        </pc:sldMkLst>
        <pc:spChg chg="mod">
          <ac:chgData name="#RACHMIEL ANDRE TEO REN XIANG#" userId="4a992496-643c-480c-ac83-c9f37615e960" providerId="ADAL" clId="{50B47EC6-78DF-4BF0-ACAD-D2F0EA6D926D}" dt="2024-04-23T20:55:00.543" v="1949" actId="1076"/>
          <ac:spMkLst>
            <pc:docMk/>
            <pc:sldMk cId="30806270" sldId="319"/>
            <ac:spMk id="2" creationId="{3A4A5823-995C-AEFA-D2FC-D3F8B476A36D}"/>
          </ac:spMkLst>
        </pc:spChg>
        <pc:spChg chg="mod">
          <ac:chgData name="#RACHMIEL ANDRE TEO REN XIANG#" userId="4a992496-643c-480c-ac83-c9f37615e960" providerId="ADAL" clId="{50B47EC6-78DF-4BF0-ACAD-D2F0EA6D926D}" dt="2024-04-23T20:54:55.907" v="1947" actId="1076"/>
          <ac:spMkLst>
            <pc:docMk/>
            <pc:sldMk cId="30806270" sldId="319"/>
            <ac:spMk id="3" creationId="{2ED66628-7829-E135-6D3D-3C8C91FB78C3}"/>
          </ac:spMkLst>
        </pc:spChg>
        <pc:picChg chg="add mod">
          <ac:chgData name="#RACHMIEL ANDRE TEO REN XIANG#" userId="4a992496-643c-480c-ac83-c9f37615e960" providerId="ADAL" clId="{50B47EC6-78DF-4BF0-ACAD-D2F0EA6D926D}" dt="2024-04-23T20:55:16.780" v="1951" actId="1076"/>
          <ac:picMkLst>
            <pc:docMk/>
            <pc:sldMk cId="30806270" sldId="319"/>
            <ac:picMk id="5" creationId="{02B37EA8-D91B-A9C9-9E57-A1E81312A489}"/>
          </ac:picMkLst>
        </pc:picChg>
        <pc:picChg chg="mod">
          <ac:chgData name="#RACHMIEL ANDRE TEO REN XIANG#" userId="4a992496-643c-480c-ac83-c9f37615e960" providerId="ADAL" clId="{50B47EC6-78DF-4BF0-ACAD-D2F0EA6D926D}" dt="2024-04-24T08:43:52.314" v="6776" actId="14100"/>
          <ac:picMkLst>
            <pc:docMk/>
            <pc:sldMk cId="30806270" sldId="319"/>
            <ac:picMk id="6" creationId="{0094CC33-FF61-0C42-32FE-F491F214E1E1}"/>
          </ac:picMkLst>
        </pc:picChg>
        <pc:picChg chg="add mod">
          <ac:chgData name="#RACHMIEL ANDRE TEO REN XIANG#" userId="4a992496-643c-480c-ac83-c9f37615e960" providerId="ADAL" clId="{50B47EC6-78DF-4BF0-ACAD-D2F0EA6D926D}" dt="2024-04-24T09:32:43.705" v="7623"/>
          <ac:picMkLst>
            <pc:docMk/>
            <pc:sldMk cId="30806270" sldId="319"/>
            <ac:picMk id="11" creationId="{FB44EB0E-FC12-8BC2-FB11-FDB2E9651681}"/>
          </ac:picMkLst>
        </pc:picChg>
      </pc:sldChg>
      <pc:sldChg chg="addSp delSp modSp mod modTransition modAnim modNotesTx">
        <pc:chgData name="#RACHMIEL ANDRE TEO REN XIANG#" userId="4a992496-643c-480c-ac83-c9f37615e960" providerId="ADAL" clId="{50B47EC6-78DF-4BF0-ACAD-D2F0EA6D926D}" dt="2024-04-24T12:30:27.010" v="7836" actId="1440"/>
        <pc:sldMkLst>
          <pc:docMk/>
          <pc:sldMk cId="2147077867" sldId="320"/>
        </pc:sldMkLst>
        <pc:spChg chg="mod">
          <ac:chgData name="#RACHMIEL ANDRE TEO REN XIANG#" userId="4a992496-643c-480c-ac83-c9f37615e960" providerId="ADAL" clId="{50B47EC6-78DF-4BF0-ACAD-D2F0EA6D926D}" dt="2024-04-23T20:22:22.179" v="1282" actId="20577"/>
          <ac:spMkLst>
            <pc:docMk/>
            <pc:sldMk cId="2147077867" sldId="320"/>
            <ac:spMk id="2" creationId="{4CE40B74-F04F-86B3-D494-AF427020C638}"/>
          </ac:spMkLst>
        </pc:spChg>
        <pc:spChg chg="mod">
          <ac:chgData name="#RACHMIEL ANDRE TEO REN XIANG#" userId="4a992496-643c-480c-ac83-c9f37615e960" providerId="ADAL" clId="{50B47EC6-78DF-4BF0-ACAD-D2F0EA6D926D}" dt="2024-04-24T07:59:50.414" v="5263" actId="20577"/>
          <ac:spMkLst>
            <pc:docMk/>
            <pc:sldMk cId="2147077867" sldId="320"/>
            <ac:spMk id="3" creationId="{3F73562C-A91A-CC4E-1C6A-8D7EA3C586B5}"/>
          </ac:spMkLst>
        </pc:spChg>
        <pc:spChg chg="add del">
          <ac:chgData name="#RACHMIEL ANDRE TEO REN XIANG#" userId="4a992496-643c-480c-ac83-c9f37615e960" providerId="ADAL" clId="{50B47EC6-78DF-4BF0-ACAD-D2F0EA6D926D}" dt="2024-04-23T20:16:38.073" v="1106" actId="22"/>
          <ac:spMkLst>
            <pc:docMk/>
            <pc:sldMk cId="2147077867" sldId="320"/>
            <ac:spMk id="6" creationId="{E7D74681-32A5-56C1-E9AB-0EBABF039A41}"/>
          </ac:spMkLst>
        </pc:spChg>
        <pc:spChg chg="add del mod">
          <ac:chgData name="#RACHMIEL ANDRE TEO REN XIANG#" userId="4a992496-643c-480c-ac83-c9f37615e960" providerId="ADAL" clId="{50B47EC6-78DF-4BF0-ACAD-D2F0EA6D926D}" dt="2024-04-23T20:18:59.977" v="1147" actId="478"/>
          <ac:spMkLst>
            <pc:docMk/>
            <pc:sldMk cId="2147077867" sldId="320"/>
            <ac:spMk id="8" creationId="{C909AE8E-4F51-274A-20EC-2387E82FB4AF}"/>
          </ac:spMkLst>
        </pc:spChg>
        <pc:picChg chg="mod ord">
          <ac:chgData name="#RACHMIEL ANDRE TEO REN XIANG#" userId="4a992496-643c-480c-ac83-c9f37615e960" providerId="ADAL" clId="{50B47EC6-78DF-4BF0-ACAD-D2F0EA6D926D}" dt="2024-04-24T12:30:27.010" v="7836" actId="1440"/>
          <ac:picMkLst>
            <pc:docMk/>
            <pc:sldMk cId="2147077867" sldId="320"/>
            <ac:picMk id="4" creationId="{ADF36240-62DB-352B-81BC-BD2684AB3D14}"/>
          </ac:picMkLst>
        </pc:picChg>
        <pc:picChg chg="add del mod">
          <ac:chgData name="#RACHMIEL ANDRE TEO REN XIANG#" userId="4a992496-643c-480c-ac83-c9f37615e960" providerId="ADAL" clId="{50B47EC6-78DF-4BF0-ACAD-D2F0EA6D926D}" dt="2024-04-24T06:06:11.264" v="3032" actId="478"/>
          <ac:picMkLst>
            <pc:docMk/>
            <pc:sldMk cId="2147077867" sldId="320"/>
            <ac:picMk id="10" creationId="{694C9354-BE0A-43A2-7E7D-7D5BD65466A5}"/>
          </ac:picMkLst>
        </pc:picChg>
        <pc:picChg chg="add del mod">
          <ac:chgData name="#RACHMIEL ANDRE TEO REN XIANG#" userId="4a992496-643c-480c-ac83-c9f37615e960" providerId="ADAL" clId="{50B47EC6-78DF-4BF0-ACAD-D2F0EA6D926D}" dt="2024-04-24T09:53:08.389" v="7688"/>
          <ac:picMkLst>
            <pc:docMk/>
            <pc:sldMk cId="2147077867" sldId="320"/>
            <ac:picMk id="10" creationId="{A555E88D-C9CF-1392-7AFB-D04EA65DAFA2}"/>
          </ac:picMkLst>
        </pc:picChg>
        <pc:picChg chg="add del mod ord">
          <ac:chgData name="#RACHMIEL ANDRE TEO REN XIANG#" userId="4a992496-643c-480c-ac83-c9f37615e960" providerId="ADAL" clId="{50B47EC6-78DF-4BF0-ACAD-D2F0EA6D926D}" dt="2024-04-24T09:53:13.927" v="7689"/>
          <ac:picMkLst>
            <pc:docMk/>
            <pc:sldMk cId="2147077867" sldId="320"/>
            <ac:picMk id="12" creationId="{4F61548F-6B8C-F563-3711-BB0E4F463AF2}"/>
          </ac:picMkLst>
        </pc:picChg>
        <pc:picChg chg="add del mod">
          <ac:chgData name="#RACHMIEL ANDRE TEO REN XIANG#" userId="4a992496-643c-480c-ac83-c9f37615e960" providerId="ADAL" clId="{50B47EC6-78DF-4BF0-ACAD-D2F0EA6D926D}" dt="2024-04-24T06:07:39.407" v="3059" actId="21"/>
          <ac:picMkLst>
            <pc:docMk/>
            <pc:sldMk cId="2147077867" sldId="320"/>
            <ac:picMk id="12" creationId="{9C2FDB09-0B50-334C-86D0-7851512A876C}"/>
          </ac:picMkLst>
        </pc:picChg>
        <pc:picChg chg="add del mod">
          <ac:chgData name="#RACHMIEL ANDRE TEO REN XIANG#" userId="4a992496-643c-480c-ac83-c9f37615e960" providerId="ADAL" clId="{50B47EC6-78DF-4BF0-ACAD-D2F0EA6D926D}" dt="2024-04-24T09:53:15.176" v="7691"/>
          <ac:picMkLst>
            <pc:docMk/>
            <pc:sldMk cId="2147077867" sldId="320"/>
            <ac:picMk id="13" creationId="{C9AE6E3F-E5DF-7E9E-4E94-64CDE949C9DC}"/>
          </ac:picMkLst>
        </pc:picChg>
        <pc:picChg chg="add mod">
          <ac:chgData name="#RACHMIEL ANDRE TEO REN XIANG#" userId="4a992496-643c-480c-ac83-c9f37615e960" providerId="ADAL" clId="{50B47EC6-78DF-4BF0-ACAD-D2F0EA6D926D}" dt="2024-04-24T12:30:27.010" v="7836" actId="1440"/>
          <ac:picMkLst>
            <pc:docMk/>
            <pc:sldMk cId="2147077867" sldId="320"/>
            <ac:picMk id="14" creationId="{6FB2D9AF-E081-F128-206F-8F89F1BF325E}"/>
          </ac:picMkLst>
        </pc:picChg>
        <pc:picChg chg="add del mod ord">
          <ac:chgData name="#RACHMIEL ANDRE TEO REN XIANG#" userId="4a992496-643c-480c-ac83-c9f37615e960" providerId="ADAL" clId="{50B47EC6-78DF-4BF0-ACAD-D2F0EA6D926D}" dt="2024-04-24T09:53:31.333" v="7692"/>
          <ac:picMkLst>
            <pc:docMk/>
            <pc:sldMk cId="2147077867" sldId="320"/>
            <ac:picMk id="17" creationId="{D9B23D42-23D2-D552-A28D-1A0849B49CEE}"/>
          </ac:picMkLst>
        </pc:picChg>
        <pc:picChg chg="add del mod">
          <ac:chgData name="#RACHMIEL ANDRE TEO REN XIANG#" userId="4a992496-643c-480c-ac83-c9f37615e960" providerId="ADAL" clId="{50B47EC6-78DF-4BF0-ACAD-D2F0EA6D926D}" dt="2024-04-24T09:53:32.512" v="7694"/>
          <ac:picMkLst>
            <pc:docMk/>
            <pc:sldMk cId="2147077867" sldId="320"/>
            <ac:picMk id="18" creationId="{1E40F4B7-D807-EC07-1984-BE2AE4525C52}"/>
          </ac:picMkLst>
        </pc:picChg>
        <pc:picChg chg="add del mod ord">
          <ac:chgData name="#RACHMIEL ANDRE TEO REN XIANG#" userId="4a992496-643c-480c-ac83-c9f37615e960" providerId="ADAL" clId="{50B47EC6-78DF-4BF0-ACAD-D2F0EA6D926D}" dt="2024-04-24T09:54:03.638" v="7695"/>
          <ac:picMkLst>
            <pc:docMk/>
            <pc:sldMk cId="2147077867" sldId="320"/>
            <ac:picMk id="21" creationId="{A42260E5-328E-83D0-83EC-2E33309916D1}"/>
          </ac:picMkLst>
        </pc:picChg>
        <pc:picChg chg="add del mod">
          <ac:chgData name="#RACHMIEL ANDRE TEO REN XIANG#" userId="4a992496-643c-480c-ac83-c9f37615e960" providerId="ADAL" clId="{50B47EC6-78DF-4BF0-ACAD-D2F0EA6D926D}" dt="2024-04-24T09:54:04.998" v="7697"/>
          <ac:picMkLst>
            <pc:docMk/>
            <pc:sldMk cId="2147077867" sldId="320"/>
            <ac:picMk id="22" creationId="{98FC7715-E99E-B2EC-AEB0-54D48342CAE8}"/>
          </ac:picMkLst>
        </pc:picChg>
        <pc:picChg chg="add del mod ord">
          <ac:chgData name="#RACHMIEL ANDRE TEO REN XIANG#" userId="4a992496-643c-480c-ac83-c9f37615e960" providerId="ADAL" clId="{50B47EC6-78DF-4BF0-ACAD-D2F0EA6D926D}" dt="2024-04-24T09:54:13.173" v="7698"/>
          <ac:picMkLst>
            <pc:docMk/>
            <pc:sldMk cId="2147077867" sldId="320"/>
            <ac:picMk id="25" creationId="{7BDAB2E2-BFA0-4BD0-59CE-184B8F42C540}"/>
          </ac:picMkLst>
        </pc:picChg>
        <pc:picChg chg="add del mod">
          <ac:chgData name="#RACHMIEL ANDRE TEO REN XIANG#" userId="4a992496-643c-480c-ac83-c9f37615e960" providerId="ADAL" clId="{50B47EC6-78DF-4BF0-ACAD-D2F0EA6D926D}" dt="2024-04-24T09:54:14.150" v="7700"/>
          <ac:picMkLst>
            <pc:docMk/>
            <pc:sldMk cId="2147077867" sldId="320"/>
            <ac:picMk id="26" creationId="{5C62E859-FE84-B714-2861-CB54D6D5CF84}"/>
          </ac:picMkLst>
        </pc:picChg>
        <pc:picChg chg="add del mod ord">
          <ac:chgData name="#RACHMIEL ANDRE TEO REN XIANG#" userId="4a992496-643c-480c-ac83-c9f37615e960" providerId="ADAL" clId="{50B47EC6-78DF-4BF0-ACAD-D2F0EA6D926D}" dt="2024-04-24T09:54:29.522" v="7701"/>
          <ac:picMkLst>
            <pc:docMk/>
            <pc:sldMk cId="2147077867" sldId="320"/>
            <ac:picMk id="29" creationId="{782401BB-10B0-1A8F-1881-8FD4A91BB961}"/>
          </ac:picMkLst>
        </pc:picChg>
        <pc:picChg chg="add del mod">
          <ac:chgData name="#RACHMIEL ANDRE TEO REN XIANG#" userId="4a992496-643c-480c-ac83-c9f37615e960" providerId="ADAL" clId="{50B47EC6-78DF-4BF0-ACAD-D2F0EA6D926D}" dt="2024-04-24T09:54:30.800" v="7703"/>
          <ac:picMkLst>
            <pc:docMk/>
            <pc:sldMk cId="2147077867" sldId="320"/>
            <ac:picMk id="30" creationId="{C9CBEBA5-FA71-F888-6252-FCEB16100777}"/>
          </ac:picMkLst>
        </pc:picChg>
        <pc:picChg chg="add del mod ord">
          <ac:chgData name="#RACHMIEL ANDRE TEO REN XIANG#" userId="4a992496-643c-480c-ac83-c9f37615e960" providerId="ADAL" clId="{50B47EC6-78DF-4BF0-ACAD-D2F0EA6D926D}" dt="2024-04-24T09:55:03.844" v="7704"/>
          <ac:picMkLst>
            <pc:docMk/>
            <pc:sldMk cId="2147077867" sldId="320"/>
            <ac:picMk id="33" creationId="{FE77D564-213D-420B-5C79-55011AD25309}"/>
          </ac:picMkLst>
        </pc:picChg>
        <pc:picChg chg="add del mod">
          <ac:chgData name="#RACHMIEL ANDRE TEO REN XIANG#" userId="4a992496-643c-480c-ac83-c9f37615e960" providerId="ADAL" clId="{50B47EC6-78DF-4BF0-ACAD-D2F0EA6D926D}" dt="2024-04-24T11:52:49.678" v="7776"/>
          <ac:picMkLst>
            <pc:docMk/>
            <pc:sldMk cId="2147077867" sldId="320"/>
            <ac:picMk id="34" creationId="{4B4128D0-2684-F282-B295-97B06727CE07}"/>
          </ac:picMkLst>
        </pc:picChg>
        <pc:picChg chg="add del mod ord">
          <ac:chgData name="#RACHMIEL ANDRE TEO REN XIANG#" userId="4a992496-643c-480c-ac83-c9f37615e960" providerId="ADAL" clId="{50B47EC6-78DF-4BF0-ACAD-D2F0EA6D926D}" dt="2024-04-24T11:53:22.998" v="7777"/>
          <ac:picMkLst>
            <pc:docMk/>
            <pc:sldMk cId="2147077867" sldId="320"/>
            <ac:picMk id="43" creationId="{A8B88DD8-AF07-7FF7-0184-F56F304F22BA}"/>
          </ac:picMkLst>
        </pc:picChg>
        <pc:picChg chg="add mod">
          <ac:chgData name="#RACHMIEL ANDRE TEO REN XIANG#" userId="4a992496-643c-480c-ac83-c9f37615e960" providerId="ADAL" clId="{50B47EC6-78DF-4BF0-ACAD-D2F0EA6D926D}" dt="2024-04-24T11:53:22.998" v="7777"/>
          <ac:picMkLst>
            <pc:docMk/>
            <pc:sldMk cId="2147077867" sldId="320"/>
            <ac:picMk id="44" creationId="{49F22839-49B4-E1FA-F778-478BF49ECF49}"/>
          </ac:picMkLst>
        </pc:picChg>
        <pc:picChg chg="add del mod">
          <ac:chgData name="#RACHMIEL ANDRE TEO REN XIANG#" userId="4a992496-643c-480c-ac83-c9f37615e960" providerId="ADAL" clId="{50B47EC6-78DF-4BF0-ACAD-D2F0EA6D926D}" dt="2024-04-23T20:23:03.231" v="1291" actId="478"/>
          <ac:picMkLst>
            <pc:docMk/>
            <pc:sldMk cId="2147077867" sldId="320"/>
            <ac:picMk id="1026" creationId="{37985893-9246-D8E9-49FC-AB71CAE53D8E}"/>
          </ac:picMkLst>
        </pc:picChg>
        <pc:picChg chg="add del mod">
          <ac:chgData name="#RACHMIEL ANDRE TEO REN XIANG#" userId="4a992496-643c-480c-ac83-c9f37615e960" providerId="ADAL" clId="{50B47EC6-78DF-4BF0-ACAD-D2F0EA6D926D}" dt="2024-04-24T06:05:33.176" v="3022" actId="478"/>
          <ac:picMkLst>
            <pc:docMk/>
            <pc:sldMk cId="2147077867" sldId="320"/>
            <ac:picMk id="1028" creationId="{706BA393-36B8-9317-5D03-86DE879BFBB9}"/>
          </ac:picMkLst>
        </pc:picChg>
        <pc:picChg chg="add del mod">
          <ac:chgData name="#RACHMIEL ANDRE TEO REN XIANG#" userId="4a992496-643c-480c-ac83-c9f37615e960" providerId="ADAL" clId="{50B47EC6-78DF-4BF0-ACAD-D2F0EA6D926D}" dt="2024-04-24T06:07:39.407" v="3059" actId="21"/>
          <ac:picMkLst>
            <pc:docMk/>
            <pc:sldMk cId="2147077867" sldId="320"/>
            <ac:picMk id="1030" creationId="{86488ED2-5E18-EF86-81ED-C2A03405A019}"/>
          </ac:picMkLst>
        </pc:picChg>
      </pc:sldChg>
      <pc:sldChg chg="modTransition">
        <pc:chgData name="#RACHMIEL ANDRE TEO REN XIANG#" userId="4a992496-643c-480c-ac83-c9f37615e960" providerId="ADAL" clId="{50B47EC6-78DF-4BF0-ACAD-D2F0EA6D926D}" dt="2024-04-24T09:24:46.402" v="7610"/>
        <pc:sldMkLst>
          <pc:docMk/>
          <pc:sldMk cId="258287218" sldId="321"/>
        </pc:sldMkLst>
      </pc:sldChg>
      <pc:sldChg chg="addSp delSp modSp mod ord modTransition modAnim modNotesTx">
        <pc:chgData name="#RACHMIEL ANDRE TEO REN XIANG#" userId="4a992496-643c-480c-ac83-c9f37615e960" providerId="ADAL" clId="{50B47EC6-78DF-4BF0-ACAD-D2F0EA6D926D}" dt="2024-04-24T12:01:21.538" v="7822"/>
        <pc:sldMkLst>
          <pc:docMk/>
          <pc:sldMk cId="4277729061" sldId="322"/>
        </pc:sldMkLst>
        <pc:spChg chg="mod">
          <ac:chgData name="#RACHMIEL ANDRE TEO REN XIANG#" userId="4a992496-643c-480c-ac83-c9f37615e960" providerId="ADAL" clId="{50B47EC6-78DF-4BF0-ACAD-D2F0EA6D926D}" dt="2024-04-23T20:36:33.190" v="1517" actId="1076"/>
          <ac:spMkLst>
            <pc:docMk/>
            <pc:sldMk cId="4277729061" sldId="322"/>
            <ac:spMk id="2" creationId="{9317C741-7F42-0ACD-BB7F-BD83948CC8B1}"/>
          </ac:spMkLst>
        </pc:spChg>
        <pc:spChg chg="mod">
          <ac:chgData name="#RACHMIEL ANDRE TEO REN XIANG#" userId="4a992496-643c-480c-ac83-c9f37615e960" providerId="ADAL" clId="{50B47EC6-78DF-4BF0-ACAD-D2F0EA6D926D}" dt="2024-04-23T20:36:21.167" v="1514" actId="1076"/>
          <ac:spMkLst>
            <pc:docMk/>
            <pc:sldMk cId="4277729061" sldId="322"/>
            <ac:spMk id="3" creationId="{5CB65147-4FED-A67B-126E-23264B2FAB9F}"/>
          </ac:spMkLst>
        </pc:spChg>
        <pc:spChg chg="add mod">
          <ac:chgData name="#RACHMIEL ANDRE TEO REN XIANG#" userId="4a992496-643c-480c-ac83-c9f37615e960" providerId="ADAL" clId="{50B47EC6-78DF-4BF0-ACAD-D2F0EA6D926D}" dt="2024-04-23T20:25:12.005" v="1307" actId="1036"/>
          <ac:spMkLst>
            <pc:docMk/>
            <pc:sldMk cId="4277729061" sldId="322"/>
            <ac:spMk id="6" creationId="{3FFDE7BA-4C2D-CAFC-92D2-A2046091E828}"/>
          </ac:spMkLst>
        </pc:spChg>
        <pc:spChg chg="add mod">
          <ac:chgData name="#RACHMIEL ANDRE TEO REN XIANG#" userId="4a992496-643c-480c-ac83-c9f37615e960" providerId="ADAL" clId="{50B47EC6-78DF-4BF0-ACAD-D2F0EA6D926D}" dt="2024-04-23T20:25:22.029" v="1318" actId="1035"/>
          <ac:spMkLst>
            <pc:docMk/>
            <pc:sldMk cId="4277729061" sldId="322"/>
            <ac:spMk id="7" creationId="{8D91F1E5-658B-77C8-09DE-772B4004DE0C}"/>
          </ac:spMkLst>
        </pc:spChg>
        <pc:picChg chg="add mod">
          <ac:chgData name="#RACHMIEL ANDRE TEO REN XIANG#" userId="4a992496-643c-480c-ac83-c9f37615e960" providerId="ADAL" clId="{50B47EC6-78DF-4BF0-ACAD-D2F0EA6D926D}" dt="2024-04-23T20:24:58.759" v="1302" actId="1076"/>
          <ac:picMkLst>
            <pc:docMk/>
            <pc:sldMk cId="4277729061" sldId="322"/>
            <ac:picMk id="5" creationId="{39B8D15B-4C96-F6BD-6E37-0823EC75D443}"/>
          </ac:picMkLst>
        </pc:picChg>
        <pc:picChg chg="add del mod">
          <ac:chgData name="#RACHMIEL ANDRE TEO REN XIANG#" userId="4a992496-643c-480c-ac83-c9f37615e960" providerId="ADAL" clId="{50B47EC6-78DF-4BF0-ACAD-D2F0EA6D926D}" dt="2024-04-24T09:24:21.366" v="7601"/>
          <ac:picMkLst>
            <pc:docMk/>
            <pc:sldMk cId="4277729061" sldId="322"/>
            <ac:picMk id="8" creationId="{660A55DC-C2DD-6113-04A3-41E7A6440CC1}"/>
          </ac:picMkLst>
        </pc:picChg>
        <pc:picChg chg="add del mod ord">
          <ac:chgData name="#RACHMIEL ANDRE TEO REN XIANG#" userId="4a992496-643c-480c-ac83-c9f37615e960" providerId="ADAL" clId="{50B47EC6-78DF-4BF0-ACAD-D2F0EA6D926D}" dt="2024-04-24T09:24:25.928" v="7602"/>
          <ac:picMkLst>
            <pc:docMk/>
            <pc:sldMk cId="4277729061" sldId="322"/>
            <ac:picMk id="11" creationId="{5523A055-B7A5-D4BE-861C-2ECE5C2F4660}"/>
          </ac:picMkLst>
        </pc:picChg>
        <pc:picChg chg="add del mod">
          <ac:chgData name="#RACHMIEL ANDRE TEO REN XIANG#" userId="4a992496-643c-480c-ac83-c9f37615e960" providerId="ADAL" clId="{50B47EC6-78DF-4BF0-ACAD-D2F0EA6D926D}" dt="2024-04-24T09:24:46.402" v="7610"/>
          <ac:picMkLst>
            <pc:docMk/>
            <pc:sldMk cId="4277729061" sldId="322"/>
            <ac:picMk id="12" creationId="{A3F8EB8D-C01A-BCE4-180C-CF927AF4993D}"/>
          </ac:picMkLst>
        </pc:picChg>
        <pc:picChg chg="add del mod ord">
          <ac:chgData name="#RACHMIEL ANDRE TEO REN XIANG#" userId="4a992496-643c-480c-ac83-c9f37615e960" providerId="ADAL" clId="{50B47EC6-78DF-4BF0-ACAD-D2F0EA6D926D}" dt="2024-04-24T09:32:43.705" v="7623"/>
          <ac:picMkLst>
            <pc:docMk/>
            <pc:sldMk cId="4277729061" sldId="322"/>
            <ac:picMk id="15" creationId="{4529B05F-0F6D-CA0E-84BB-2D110B5037CF}"/>
          </ac:picMkLst>
        </pc:picChg>
        <pc:picChg chg="add del mod">
          <ac:chgData name="#RACHMIEL ANDRE TEO REN XIANG#" userId="4a992496-643c-480c-ac83-c9f37615e960" providerId="ADAL" clId="{50B47EC6-78DF-4BF0-ACAD-D2F0EA6D926D}" dt="2024-04-24T09:39:17.423" v="7637"/>
          <ac:picMkLst>
            <pc:docMk/>
            <pc:sldMk cId="4277729061" sldId="322"/>
            <ac:picMk id="16" creationId="{F759FD02-6165-452D-8758-D7A2C1E43200}"/>
          </ac:picMkLst>
        </pc:picChg>
        <pc:picChg chg="add del mod ord">
          <ac:chgData name="#RACHMIEL ANDRE TEO REN XIANG#" userId="4a992496-643c-480c-ac83-c9f37615e960" providerId="ADAL" clId="{50B47EC6-78DF-4BF0-ACAD-D2F0EA6D926D}" dt="2024-04-24T09:39:42.315" v="7638"/>
          <ac:picMkLst>
            <pc:docMk/>
            <pc:sldMk cId="4277729061" sldId="322"/>
            <ac:picMk id="19" creationId="{5F60F2E6-FB1F-0630-A016-E344AF749DFC}"/>
          </ac:picMkLst>
        </pc:picChg>
        <pc:picChg chg="add del mod">
          <ac:chgData name="#RACHMIEL ANDRE TEO REN XIANG#" userId="4a992496-643c-480c-ac83-c9f37615e960" providerId="ADAL" clId="{50B47EC6-78DF-4BF0-ACAD-D2F0EA6D926D}" dt="2024-04-24T09:39:58.381" v="7640"/>
          <ac:picMkLst>
            <pc:docMk/>
            <pc:sldMk cId="4277729061" sldId="322"/>
            <ac:picMk id="20" creationId="{A3D0E5BB-D4DA-18DB-7D57-0EFFF4A98231}"/>
          </ac:picMkLst>
        </pc:picChg>
        <pc:picChg chg="add del mod ord">
          <ac:chgData name="#RACHMIEL ANDRE TEO REN XIANG#" userId="4a992496-643c-480c-ac83-c9f37615e960" providerId="ADAL" clId="{50B47EC6-78DF-4BF0-ACAD-D2F0EA6D926D}" dt="2024-04-24T09:40:09.949" v="7641"/>
          <ac:picMkLst>
            <pc:docMk/>
            <pc:sldMk cId="4277729061" sldId="322"/>
            <ac:picMk id="23" creationId="{D1566DE2-9CEE-EC24-7D7E-93E1BE35E555}"/>
          </ac:picMkLst>
        </pc:picChg>
        <pc:picChg chg="add del mod">
          <ac:chgData name="#RACHMIEL ANDRE TEO REN XIANG#" userId="4a992496-643c-480c-ac83-c9f37615e960" providerId="ADAL" clId="{50B47EC6-78DF-4BF0-ACAD-D2F0EA6D926D}" dt="2024-04-24T09:40:12.542" v="7643"/>
          <ac:picMkLst>
            <pc:docMk/>
            <pc:sldMk cId="4277729061" sldId="322"/>
            <ac:picMk id="24" creationId="{11389A1C-C28C-0AEE-71F6-11FBB7C48B3F}"/>
          </ac:picMkLst>
        </pc:picChg>
        <pc:picChg chg="add del mod ord">
          <ac:chgData name="#RACHMIEL ANDRE TEO REN XIANG#" userId="4a992496-643c-480c-ac83-c9f37615e960" providerId="ADAL" clId="{50B47EC6-78DF-4BF0-ACAD-D2F0EA6D926D}" dt="2024-04-24T09:40:25.313" v="7644"/>
          <ac:picMkLst>
            <pc:docMk/>
            <pc:sldMk cId="4277729061" sldId="322"/>
            <ac:picMk id="27" creationId="{EAD5E563-17DA-3C93-A4AD-36747FA1B53F}"/>
          </ac:picMkLst>
        </pc:picChg>
        <pc:picChg chg="add del mod">
          <ac:chgData name="#RACHMIEL ANDRE TEO REN XIANG#" userId="4a992496-643c-480c-ac83-c9f37615e960" providerId="ADAL" clId="{50B47EC6-78DF-4BF0-ACAD-D2F0EA6D926D}" dt="2024-04-24T09:40:27.511" v="7646"/>
          <ac:picMkLst>
            <pc:docMk/>
            <pc:sldMk cId="4277729061" sldId="322"/>
            <ac:picMk id="28" creationId="{15976E2C-FB76-1598-90CF-3EA228507D10}"/>
          </ac:picMkLst>
        </pc:picChg>
        <pc:picChg chg="add del mod ord">
          <ac:chgData name="#RACHMIEL ANDRE TEO REN XIANG#" userId="4a992496-643c-480c-ac83-c9f37615e960" providerId="ADAL" clId="{50B47EC6-78DF-4BF0-ACAD-D2F0EA6D926D}" dt="2024-04-24T09:40:34.539" v="7647"/>
          <ac:picMkLst>
            <pc:docMk/>
            <pc:sldMk cId="4277729061" sldId="322"/>
            <ac:picMk id="31" creationId="{E0569C0C-CF3B-1E07-98CD-6F7AA8BF0865}"/>
          </ac:picMkLst>
        </pc:picChg>
        <pc:picChg chg="add del mod">
          <ac:chgData name="#RACHMIEL ANDRE TEO REN XIANG#" userId="4a992496-643c-480c-ac83-c9f37615e960" providerId="ADAL" clId="{50B47EC6-78DF-4BF0-ACAD-D2F0EA6D926D}" dt="2024-04-24T09:40:36.985" v="7649"/>
          <ac:picMkLst>
            <pc:docMk/>
            <pc:sldMk cId="4277729061" sldId="322"/>
            <ac:picMk id="32" creationId="{1AF37341-543F-C1F6-22D8-08ED5B0E5D65}"/>
          </ac:picMkLst>
        </pc:picChg>
        <pc:picChg chg="add del mod ord">
          <ac:chgData name="#RACHMIEL ANDRE TEO REN XIANG#" userId="4a992496-643c-480c-ac83-c9f37615e960" providerId="ADAL" clId="{50B47EC6-78DF-4BF0-ACAD-D2F0EA6D926D}" dt="2024-04-24T09:41:04.950" v="7650"/>
          <ac:picMkLst>
            <pc:docMk/>
            <pc:sldMk cId="4277729061" sldId="322"/>
            <ac:picMk id="35" creationId="{4820FA18-F61A-951B-01BE-CC3B1FEBBE44}"/>
          </ac:picMkLst>
        </pc:picChg>
        <pc:picChg chg="add del mod">
          <ac:chgData name="#RACHMIEL ANDRE TEO REN XIANG#" userId="4a992496-643c-480c-ac83-c9f37615e960" providerId="ADAL" clId="{50B47EC6-78DF-4BF0-ACAD-D2F0EA6D926D}" dt="2024-04-24T09:41:09.448" v="7652"/>
          <ac:picMkLst>
            <pc:docMk/>
            <pc:sldMk cId="4277729061" sldId="322"/>
            <ac:picMk id="36" creationId="{4C09CD78-D26D-C2AC-D599-1809DC7354AA}"/>
          </ac:picMkLst>
        </pc:picChg>
        <pc:picChg chg="add del mod ord">
          <ac:chgData name="#RACHMIEL ANDRE TEO REN XIANG#" userId="4a992496-643c-480c-ac83-c9f37615e960" providerId="ADAL" clId="{50B47EC6-78DF-4BF0-ACAD-D2F0EA6D926D}" dt="2024-04-24T09:41:27.429" v="7653"/>
          <ac:picMkLst>
            <pc:docMk/>
            <pc:sldMk cId="4277729061" sldId="322"/>
            <ac:picMk id="39" creationId="{5EE434F2-D73A-7DFB-97B6-58248AE988D0}"/>
          </ac:picMkLst>
        </pc:picChg>
        <pc:picChg chg="add del mod">
          <ac:chgData name="#RACHMIEL ANDRE TEO REN XIANG#" userId="4a992496-643c-480c-ac83-c9f37615e960" providerId="ADAL" clId="{50B47EC6-78DF-4BF0-ACAD-D2F0EA6D926D}" dt="2024-04-24T09:41:29.100" v="7655"/>
          <ac:picMkLst>
            <pc:docMk/>
            <pc:sldMk cId="4277729061" sldId="322"/>
            <ac:picMk id="40" creationId="{7F510BD7-8441-3D36-295D-E452C5B4C86C}"/>
          </ac:picMkLst>
        </pc:picChg>
        <pc:picChg chg="add del mod ord">
          <ac:chgData name="#RACHMIEL ANDRE TEO REN XIANG#" userId="4a992496-643c-480c-ac83-c9f37615e960" providerId="ADAL" clId="{50B47EC6-78DF-4BF0-ACAD-D2F0EA6D926D}" dt="2024-04-24T09:41:55.131" v="7656"/>
          <ac:picMkLst>
            <pc:docMk/>
            <pc:sldMk cId="4277729061" sldId="322"/>
            <ac:picMk id="43" creationId="{93BC9906-92ED-6BC9-2E0B-34BD3DB101E6}"/>
          </ac:picMkLst>
        </pc:picChg>
        <pc:picChg chg="add del mod">
          <ac:chgData name="#RACHMIEL ANDRE TEO REN XIANG#" userId="4a992496-643c-480c-ac83-c9f37615e960" providerId="ADAL" clId="{50B47EC6-78DF-4BF0-ACAD-D2F0EA6D926D}" dt="2024-04-24T09:41:56.448" v="7658"/>
          <ac:picMkLst>
            <pc:docMk/>
            <pc:sldMk cId="4277729061" sldId="322"/>
            <ac:picMk id="44" creationId="{7BDA6A2A-B59D-73F6-5FD7-F4AEEA2FA00C}"/>
          </ac:picMkLst>
        </pc:picChg>
        <pc:picChg chg="add del mod ord">
          <ac:chgData name="#RACHMIEL ANDRE TEO REN XIANG#" userId="4a992496-643c-480c-ac83-c9f37615e960" providerId="ADAL" clId="{50B47EC6-78DF-4BF0-ACAD-D2F0EA6D926D}" dt="2024-04-24T09:42:24.412" v="7659"/>
          <ac:picMkLst>
            <pc:docMk/>
            <pc:sldMk cId="4277729061" sldId="322"/>
            <ac:picMk id="47" creationId="{F9B21D72-9AFC-64EA-6258-DC7A58662B68}"/>
          </ac:picMkLst>
        </pc:picChg>
        <pc:picChg chg="add del mod">
          <ac:chgData name="#RACHMIEL ANDRE TEO REN XIANG#" userId="4a992496-643c-480c-ac83-c9f37615e960" providerId="ADAL" clId="{50B47EC6-78DF-4BF0-ACAD-D2F0EA6D926D}" dt="2024-04-24T09:42:31.662" v="7661"/>
          <ac:picMkLst>
            <pc:docMk/>
            <pc:sldMk cId="4277729061" sldId="322"/>
            <ac:picMk id="48" creationId="{90E09662-801E-298D-89F7-62EC92FF0B04}"/>
          </ac:picMkLst>
        </pc:picChg>
        <pc:picChg chg="add del mod ord">
          <ac:chgData name="#RACHMIEL ANDRE TEO REN XIANG#" userId="4a992496-643c-480c-ac83-c9f37615e960" providerId="ADAL" clId="{50B47EC6-78DF-4BF0-ACAD-D2F0EA6D926D}" dt="2024-04-24T09:42:59.639" v="7662"/>
          <ac:picMkLst>
            <pc:docMk/>
            <pc:sldMk cId="4277729061" sldId="322"/>
            <ac:picMk id="51" creationId="{E0CF3D03-7B33-1E48-310B-B546EABC2182}"/>
          </ac:picMkLst>
        </pc:picChg>
        <pc:picChg chg="add del mod">
          <ac:chgData name="#RACHMIEL ANDRE TEO REN XIANG#" userId="4a992496-643c-480c-ac83-c9f37615e960" providerId="ADAL" clId="{50B47EC6-78DF-4BF0-ACAD-D2F0EA6D926D}" dt="2024-04-24T12:00:28.486" v="7818"/>
          <ac:picMkLst>
            <pc:docMk/>
            <pc:sldMk cId="4277729061" sldId="322"/>
            <ac:picMk id="52" creationId="{E4805022-2A49-AE88-EFF3-6119D11978CE}"/>
          </ac:picMkLst>
        </pc:picChg>
        <pc:picChg chg="add del mod ord">
          <ac:chgData name="#RACHMIEL ANDRE TEO REN XIANG#" userId="4a992496-643c-480c-ac83-c9f37615e960" providerId="ADAL" clId="{50B47EC6-78DF-4BF0-ACAD-D2F0EA6D926D}" dt="2024-04-24T12:00:52.060" v="7819"/>
          <ac:picMkLst>
            <pc:docMk/>
            <pc:sldMk cId="4277729061" sldId="322"/>
            <ac:picMk id="61" creationId="{251B7813-5BC6-2988-F7EC-89FB7B1145BC}"/>
          </ac:picMkLst>
        </pc:picChg>
        <pc:picChg chg="add del mod">
          <ac:chgData name="#RACHMIEL ANDRE TEO REN XIANG#" userId="4a992496-643c-480c-ac83-c9f37615e960" providerId="ADAL" clId="{50B47EC6-78DF-4BF0-ACAD-D2F0EA6D926D}" dt="2024-04-24T12:00:53.251" v="7821"/>
          <ac:picMkLst>
            <pc:docMk/>
            <pc:sldMk cId="4277729061" sldId="322"/>
            <ac:picMk id="62" creationId="{D0F8024C-5E16-79D6-2AA2-29FB462E3A8A}"/>
          </ac:picMkLst>
        </pc:picChg>
        <pc:picChg chg="add del mod ord">
          <ac:chgData name="#RACHMIEL ANDRE TEO REN XIANG#" userId="4a992496-643c-480c-ac83-c9f37615e960" providerId="ADAL" clId="{50B47EC6-78DF-4BF0-ACAD-D2F0EA6D926D}" dt="2024-04-24T12:01:21.538" v="7822"/>
          <ac:picMkLst>
            <pc:docMk/>
            <pc:sldMk cId="4277729061" sldId="322"/>
            <ac:picMk id="65" creationId="{84D454A0-B81B-6C97-5B4A-84489F16DB47}"/>
          </ac:picMkLst>
        </pc:picChg>
        <pc:picChg chg="add mod">
          <ac:chgData name="#RACHMIEL ANDRE TEO REN XIANG#" userId="4a992496-643c-480c-ac83-c9f37615e960" providerId="ADAL" clId="{50B47EC6-78DF-4BF0-ACAD-D2F0EA6D926D}" dt="2024-04-24T12:01:21.538" v="7822"/>
          <ac:picMkLst>
            <pc:docMk/>
            <pc:sldMk cId="4277729061" sldId="322"/>
            <ac:picMk id="66" creationId="{09FD1B3B-F267-3AE6-3BCF-0C1A0F6E4DA1}"/>
          </ac:picMkLst>
        </pc:picChg>
      </pc:sldChg>
      <pc:sldChg chg="addSp delSp modSp mod modTransition modAnim modNotesTx">
        <pc:chgData name="#RACHMIEL ANDRE TEO REN XIANG#" userId="4a992496-643c-480c-ac83-c9f37615e960" providerId="ADAL" clId="{50B47EC6-78DF-4BF0-ACAD-D2F0EA6D926D}" dt="2024-04-24T11:55:17.261" v="7792"/>
        <pc:sldMkLst>
          <pc:docMk/>
          <pc:sldMk cId="1225524491" sldId="323"/>
        </pc:sldMkLst>
        <pc:spChg chg="mod">
          <ac:chgData name="#RACHMIEL ANDRE TEO REN XIANG#" userId="4a992496-643c-480c-ac83-c9f37615e960" providerId="ADAL" clId="{50B47EC6-78DF-4BF0-ACAD-D2F0EA6D926D}" dt="2024-04-23T20:48:19.424" v="1884" actId="1076"/>
          <ac:spMkLst>
            <pc:docMk/>
            <pc:sldMk cId="1225524491" sldId="323"/>
            <ac:spMk id="2" creationId="{3A4A5823-995C-AEFA-D2FC-D3F8B476A36D}"/>
          </ac:spMkLst>
        </pc:spChg>
        <pc:spChg chg="mod">
          <ac:chgData name="#RACHMIEL ANDRE TEO REN XIANG#" userId="4a992496-643c-480c-ac83-c9f37615e960" providerId="ADAL" clId="{50B47EC6-78DF-4BF0-ACAD-D2F0EA6D926D}" dt="2024-04-23T20:57:49.256" v="1979" actId="1036"/>
          <ac:spMkLst>
            <pc:docMk/>
            <pc:sldMk cId="1225524491" sldId="323"/>
            <ac:spMk id="3" creationId="{2ED66628-7829-E135-6D3D-3C8C91FB78C3}"/>
          </ac:spMkLst>
        </pc:spChg>
        <pc:picChg chg="mod">
          <ac:chgData name="#RACHMIEL ANDRE TEO REN XIANG#" userId="4a992496-643c-480c-ac83-c9f37615e960" providerId="ADAL" clId="{50B47EC6-78DF-4BF0-ACAD-D2F0EA6D926D}" dt="2024-04-23T20:50:13.770" v="1923" actId="1076"/>
          <ac:picMkLst>
            <pc:docMk/>
            <pc:sldMk cId="1225524491" sldId="323"/>
            <ac:picMk id="4" creationId="{77408017-06A6-162B-E25A-8680352EE284}"/>
          </ac:picMkLst>
        </pc:picChg>
        <pc:picChg chg="add mod">
          <ac:chgData name="#RACHMIEL ANDRE TEO REN XIANG#" userId="4a992496-643c-480c-ac83-c9f37615e960" providerId="ADAL" clId="{50B47EC6-78DF-4BF0-ACAD-D2F0EA6D926D}" dt="2024-04-23T20:50:18.149" v="1925" actId="1076"/>
          <ac:picMkLst>
            <pc:docMk/>
            <pc:sldMk cId="1225524491" sldId="323"/>
            <ac:picMk id="6" creationId="{9586C8F8-738B-3F29-BBBE-68177F1CF446}"/>
          </ac:picMkLst>
        </pc:picChg>
        <pc:picChg chg="add del mod">
          <ac:chgData name="#RACHMIEL ANDRE TEO REN XIANG#" userId="4a992496-643c-480c-ac83-c9f37615e960" providerId="ADAL" clId="{50B47EC6-78DF-4BF0-ACAD-D2F0EA6D926D}" dt="2024-04-24T11:54:48.633" v="7785"/>
          <ac:picMkLst>
            <pc:docMk/>
            <pc:sldMk cId="1225524491" sldId="323"/>
            <ac:picMk id="11" creationId="{3DAD53E5-CB93-BE17-F0AF-F6B67C509269}"/>
          </ac:picMkLst>
        </pc:picChg>
        <pc:picChg chg="add del mod ord">
          <ac:chgData name="#RACHMIEL ANDRE TEO REN XIANG#" userId="4a992496-643c-480c-ac83-c9f37615e960" providerId="ADAL" clId="{50B47EC6-78DF-4BF0-ACAD-D2F0EA6D926D}" dt="2024-04-24T11:54:54.637" v="7786"/>
          <ac:picMkLst>
            <pc:docMk/>
            <pc:sldMk cId="1225524491" sldId="323"/>
            <ac:picMk id="20" creationId="{25B59155-AD68-59AA-8B83-9F2A027F1EBD}"/>
          </ac:picMkLst>
        </pc:picChg>
        <pc:picChg chg="add del mod">
          <ac:chgData name="#RACHMIEL ANDRE TEO REN XIANG#" userId="4a992496-643c-480c-ac83-c9f37615e960" providerId="ADAL" clId="{50B47EC6-78DF-4BF0-ACAD-D2F0EA6D926D}" dt="2024-04-24T11:54:55.971" v="7788"/>
          <ac:picMkLst>
            <pc:docMk/>
            <pc:sldMk cId="1225524491" sldId="323"/>
            <ac:picMk id="21" creationId="{31744EC1-AAC1-8C12-D723-ACA009E15325}"/>
          </ac:picMkLst>
        </pc:picChg>
        <pc:picChg chg="add del mod ord">
          <ac:chgData name="#RACHMIEL ANDRE TEO REN XIANG#" userId="4a992496-643c-480c-ac83-c9f37615e960" providerId="ADAL" clId="{50B47EC6-78DF-4BF0-ACAD-D2F0EA6D926D}" dt="2024-04-24T11:55:05.800" v="7789"/>
          <ac:picMkLst>
            <pc:docMk/>
            <pc:sldMk cId="1225524491" sldId="323"/>
            <ac:picMk id="24" creationId="{E447C5C2-5E22-8E5E-9FDB-12994F239BBE}"/>
          </ac:picMkLst>
        </pc:picChg>
        <pc:picChg chg="add del mod">
          <ac:chgData name="#RACHMIEL ANDRE TEO REN XIANG#" userId="4a992496-643c-480c-ac83-c9f37615e960" providerId="ADAL" clId="{50B47EC6-78DF-4BF0-ACAD-D2F0EA6D926D}" dt="2024-04-24T11:55:06.859" v="7791"/>
          <ac:picMkLst>
            <pc:docMk/>
            <pc:sldMk cId="1225524491" sldId="323"/>
            <ac:picMk id="25" creationId="{C719CB9A-D034-5171-A10E-015E34786A02}"/>
          </ac:picMkLst>
        </pc:picChg>
        <pc:picChg chg="add del mod ord">
          <ac:chgData name="#RACHMIEL ANDRE TEO REN XIANG#" userId="4a992496-643c-480c-ac83-c9f37615e960" providerId="ADAL" clId="{50B47EC6-78DF-4BF0-ACAD-D2F0EA6D926D}" dt="2024-04-24T11:55:17.261" v="7792"/>
          <ac:picMkLst>
            <pc:docMk/>
            <pc:sldMk cId="1225524491" sldId="323"/>
            <ac:picMk id="28" creationId="{4348AB6C-529F-08D8-704C-7571AD59E55B}"/>
          </ac:picMkLst>
        </pc:picChg>
        <pc:picChg chg="add mod">
          <ac:chgData name="#RACHMIEL ANDRE TEO REN XIANG#" userId="4a992496-643c-480c-ac83-c9f37615e960" providerId="ADAL" clId="{50B47EC6-78DF-4BF0-ACAD-D2F0EA6D926D}" dt="2024-04-24T11:55:17.261" v="7792"/>
          <ac:picMkLst>
            <pc:docMk/>
            <pc:sldMk cId="1225524491" sldId="323"/>
            <ac:picMk id="29" creationId="{8BE2970B-BE45-8322-40C3-BBB50E37155B}"/>
          </ac:picMkLst>
        </pc:picChg>
      </pc:sldChg>
      <pc:sldChg chg="addSp delSp modSp mod modTransition modAnim modNotesTx">
        <pc:chgData name="#RACHMIEL ANDRE TEO REN XIANG#" userId="4a992496-643c-480c-ac83-c9f37615e960" providerId="ADAL" clId="{50B47EC6-78DF-4BF0-ACAD-D2F0EA6D926D}" dt="2024-04-24T11:56:03.197" v="7795"/>
        <pc:sldMkLst>
          <pc:docMk/>
          <pc:sldMk cId="1688555228" sldId="324"/>
        </pc:sldMkLst>
        <pc:spChg chg="mod">
          <ac:chgData name="#RACHMIEL ANDRE TEO REN XIANG#" userId="4a992496-643c-480c-ac83-c9f37615e960" providerId="ADAL" clId="{50B47EC6-78DF-4BF0-ACAD-D2F0EA6D926D}" dt="2024-04-23T20:50:01.685" v="1921" actId="1076"/>
          <ac:spMkLst>
            <pc:docMk/>
            <pc:sldMk cId="1688555228" sldId="324"/>
            <ac:spMk id="2" creationId="{3A4A5823-995C-AEFA-D2FC-D3F8B476A36D}"/>
          </ac:spMkLst>
        </pc:spChg>
        <pc:spChg chg="mod">
          <ac:chgData name="#RACHMIEL ANDRE TEO REN XIANG#" userId="4a992496-643c-480c-ac83-c9f37615e960" providerId="ADAL" clId="{50B47EC6-78DF-4BF0-ACAD-D2F0EA6D926D}" dt="2024-04-23T20:49:53.398" v="1918" actId="1076"/>
          <ac:spMkLst>
            <pc:docMk/>
            <pc:sldMk cId="1688555228" sldId="324"/>
            <ac:spMk id="3" creationId="{2ED66628-7829-E135-6D3D-3C8C91FB78C3}"/>
          </ac:spMkLst>
        </pc:spChg>
        <pc:picChg chg="mod">
          <ac:chgData name="#RACHMIEL ANDRE TEO REN XIANG#" userId="4a992496-643c-480c-ac83-c9f37615e960" providerId="ADAL" clId="{50B47EC6-78DF-4BF0-ACAD-D2F0EA6D926D}" dt="2024-04-23T20:49:50.067" v="1917" actId="14100"/>
          <ac:picMkLst>
            <pc:docMk/>
            <pc:sldMk cId="1688555228" sldId="324"/>
            <ac:picMk id="5" creationId="{C2C6C5B8-15B4-12D7-03E9-B6229CF74BD8}"/>
          </ac:picMkLst>
        </pc:picChg>
        <pc:picChg chg="add mod">
          <ac:chgData name="#RACHMIEL ANDRE TEO REN XIANG#" userId="4a992496-643c-480c-ac83-c9f37615e960" providerId="ADAL" clId="{50B47EC6-78DF-4BF0-ACAD-D2F0EA6D926D}" dt="2024-04-23T20:50:52.654" v="1938" actId="1036"/>
          <ac:picMkLst>
            <pc:docMk/>
            <pc:sldMk cId="1688555228" sldId="324"/>
            <ac:picMk id="6" creationId="{4B61D037-F400-FCC7-6A95-F8AF3556E41A}"/>
          </ac:picMkLst>
        </pc:picChg>
        <pc:picChg chg="add del mod">
          <ac:chgData name="#RACHMIEL ANDRE TEO REN XIANG#" userId="4a992496-643c-480c-ac83-c9f37615e960" providerId="ADAL" clId="{50B47EC6-78DF-4BF0-ACAD-D2F0EA6D926D}" dt="2024-04-24T11:55:56.318" v="7794"/>
          <ac:picMkLst>
            <pc:docMk/>
            <pc:sldMk cId="1688555228" sldId="324"/>
            <ac:picMk id="11" creationId="{8C68CF11-9C3B-CF3D-6031-532CE8A7B67E}"/>
          </ac:picMkLst>
        </pc:picChg>
        <pc:picChg chg="add del mod ord">
          <ac:chgData name="#RACHMIEL ANDRE TEO REN XIANG#" userId="4a992496-643c-480c-ac83-c9f37615e960" providerId="ADAL" clId="{50B47EC6-78DF-4BF0-ACAD-D2F0EA6D926D}" dt="2024-04-24T11:56:03.197" v="7795"/>
          <ac:picMkLst>
            <pc:docMk/>
            <pc:sldMk cId="1688555228" sldId="324"/>
            <ac:picMk id="20" creationId="{9D303FF2-7C70-1FDD-A1E7-594E08E89757}"/>
          </ac:picMkLst>
        </pc:picChg>
        <pc:picChg chg="add mod">
          <ac:chgData name="#RACHMIEL ANDRE TEO REN XIANG#" userId="4a992496-643c-480c-ac83-c9f37615e960" providerId="ADAL" clId="{50B47EC6-78DF-4BF0-ACAD-D2F0EA6D926D}" dt="2024-04-24T11:56:03.197" v="7795"/>
          <ac:picMkLst>
            <pc:docMk/>
            <pc:sldMk cId="1688555228" sldId="324"/>
            <ac:picMk id="21" creationId="{12A3D9C1-5684-3075-DADF-16D120D8AEAF}"/>
          </ac:picMkLst>
        </pc:picChg>
      </pc:sldChg>
      <pc:sldChg chg="addSp delSp modSp mod modTransition modAnim">
        <pc:chgData name="#RACHMIEL ANDRE TEO REN XIANG#" userId="4a992496-643c-480c-ac83-c9f37615e960" providerId="ADAL" clId="{50B47EC6-78DF-4BF0-ACAD-D2F0EA6D926D}" dt="2024-04-24T11:56:33.564" v="7798"/>
        <pc:sldMkLst>
          <pc:docMk/>
          <pc:sldMk cId="1293997637" sldId="325"/>
        </pc:sldMkLst>
        <pc:spChg chg="mod">
          <ac:chgData name="#RACHMIEL ANDRE TEO REN XIANG#" userId="4a992496-643c-480c-ac83-c9f37615e960" providerId="ADAL" clId="{50B47EC6-78DF-4BF0-ACAD-D2F0EA6D926D}" dt="2024-04-23T20:55:38.067" v="1952" actId="14100"/>
          <ac:spMkLst>
            <pc:docMk/>
            <pc:sldMk cId="1293997637" sldId="325"/>
            <ac:spMk id="2" creationId="{3A4A5823-995C-AEFA-D2FC-D3F8B476A36D}"/>
          </ac:spMkLst>
        </pc:spChg>
        <pc:spChg chg="mod">
          <ac:chgData name="#RACHMIEL ANDRE TEO REN XIANG#" userId="4a992496-643c-480c-ac83-c9f37615e960" providerId="ADAL" clId="{50B47EC6-78DF-4BF0-ACAD-D2F0EA6D926D}" dt="2024-04-23T20:57:05.339" v="1967" actId="1076"/>
          <ac:spMkLst>
            <pc:docMk/>
            <pc:sldMk cId="1293997637" sldId="325"/>
            <ac:spMk id="3" creationId="{2ED66628-7829-E135-6D3D-3C8C91FB78C3}"/>
          </ac:spMkLst>
        </pc:spChg>
        <pc:spChg chg="add mod">
          <ac:chgData name="#RACHMIEL ANDRE TEO REN XIANG#" userId="4a992496-643c-480c-ac83-c9f37615e960" providerId="ADAL" clId="{50B47EC6-78DF-4BF0-ACAD-D2F0EA6D926D}" dt="2024-04-23T20:57:25.065" v="1972" actId="113"/>
          <ac:spMkLst>
            <pc:docMk/>
            <pc:sldMk cId="1293997637" sldId="325"/>
            <ac:spMk id="7" creationId="{D7A910C4-9D12-2402-465B-90D417E19F90}"/>
          </ac:spMkLst>
        </pc:spChg>
        <pc:picChg chg="mod">
          <ac:chgData name="#RACHMIEL ANDRE TEO REN XIANG#" userId="4a992496-643c-480c-ac83-c9f37615e960" providerId="ADAL" clId="{50B47EC6-78DF-4BF0-ACAD-D2F0EA6D926D}" dt="2024-04-23T20:57:03.147" v="1966" actId="1076"/>
          <ac:picMkLst>
            <pc:docMk/>
            <pc:sldMk cId="1293997637" sldId="325"/>
            <ac:picMk id="4" creationId="{D0B8D604-C1ED-CA2D-E655-081B7E91B022}"/>
          </ac:picMkLst>
        </pc:picChg>
        <pc:picChg chg="add mod">
          <ac:chgData name="#RACHMIEL ANDRE TEO REN XIANG#" userId="4a992496-643c-480c-ac83-c9f37615e960" providerId="ADAL" clId="{50B47EC6-78DF-4BF0-ACAD-D2F0EA6D926D}" dt="2024-04-23T20:57:16.728" v="1971" actId="1076"/>
          <ac:picMkLst>
            <pc:docMk/>
            <pc:sldMk cId="1293997637" sldId="325"/>
            <ac:picMk id="6" creationId="{A96BDFF2-508E-E6A0-5229-DCAB942601D5}"/>
          </ac:picMkLst>
        </pc:picChg>
        <pc:picChg chg="add del mod">
          <ac:chgData name="#RACHMIEL ANDRE TEO REN XIANG#" userId="4a992496-643c-480c-ac83-c9f37615e960" providerId="ADAL" clId="{50B47EC6-78DF-4BF0-ACAD-D2F0EA6D926D}" dt="2024-04-24T11:56:24.901" v="7797"/>
          <ac:picMkLst>
            <pc:docMk/>
            <pc:sldMk cId="1293997637" sldId="325"/>
            <ac:picMk id="12" creationId="{EAD30033-274D-1DA5-C6A1-CF60754F4F79}"/>
          </ac:picMkLst>
        </pc:picChg>
        <pc:picChg chg="add del mod ord">
          <ac:chgData name="#RACHMIEL ANDRE TEO REN XIANG#" userId="4a992496-643c-480c-ac83-c9f37615e960" providerId="ADAL" clId="{50B47EC6-78DF-4BF0-ACAD-D2F0EA6D926D}" dt="2024-04-24T11:56:33.564" v="7798"/>
          <ac:picMkLst>
            <pc:docMk/>
            <pc:sldMk cId="1293997637" sldId="325"/>
            <ac:picMk id="21" creationId="{F52B5253-050E-9442-0858-D8C711FF0481}"/>
          </ac:picMkLst>
        </pc:picChg>
        <pc:picChg chg="add mod">
          <ac:chgData name="#RACHMIEL ANDRE TEO REN XIANG#" userId="4a992496-643c-480c-ac83-c9f37615e960" providerId="ADAL" clId="{50B47EC6-78DF-4BF0-ACAD-D2F0EA6D926D}" dt="2024-04-24T11:56:33.564" v="7798"/>
          <ac:picMkLst>
            <pc:docMk/>
            <pc:sldMk cId="1293997637" sldId="325"/>
            <ac:picMk id="22" creationId="{F4132611-797B-CE86-FB29-CF8C4431E79F}"/>
          </ac:picMkLst>
        </pc:picChg>
      </pc:sldChg>
      <pc:sldChg chg="addSp delSp modSp mod ord modTransition modAnim modNotesTx">
        <pc:chgData name="#RACHMIEL ANDRE TEO REN XIANG#" userId="4a992496-643c-480c-ac83-c9f37615e960" providerId="ADAL" clId="{50B47EC6-78DF-4BF0-ACAD-D2F0EA6D926D}" dt="2024-04-24T09:37:47.093" v="7635"/>
        <pc:sldMkLst>
          <pc:docMk/>
          <pc:sldMk cId="3654899" sldId="326"/>
        </pc:sldMkLst>
        <pc:spChg chg="mod">
          <ac:chgData name="#RACHMIEL ANDRE TEO REN XIANG#" userId="4a992496-643c-480c-ac83-c9f37615e960" providerId="ADAL" clId="{50B47EC6-78DF-4BF0-ACAD-D2F0EA6D926D}" dt="2024-04-24T06:24:28.417" v="3093" actId="20577"/>
          <ac:spMkLst>
            <pc:docMk/>
            <pc:sldMk cId="3654899" sldId="326"/>
            <ac:spMk id="2" creationId="{8F24CDAF-0500-37F9-A4EE-FD86856DEAB6}"/>
          </ac:spMkLst>
        </pc:spChg>
        <pc:spChg chg="add mod">
          <ac:chgData name="#RACHMIEL ANDRE TEO REN XIANG#" userId="4a992496-643c-480c-ac83-c9f37615e960" providerId="ADAL" clId="{50B47EC6-78DF-4BF0-ACAD-D2F0EA6D926D}" dt="2024-04-23T19:55:16.412" v="921" actId="1076"/>
          <ac:spMkLst>
            <pc:docMk/>
            <pc:sldMk cId="3654899" sldId="326"/>
            <ac:spMk id="10" creationId="{C0D01FC1-2162-6740-D79F-F2A9FD2AA273}"/>
          </ac:spMkLst>
        </pc:spChg>
        <pc:spChg chg="add del mod">
          <ac:chgData name="#RACHMIEL ANDRE TEO REN XIANG#" userId="4a992496-643c-480c-ac83-c9f37615e960" providerId="ADAL" clId="{50B47EC6-78DF-4BF0-ACAD-D2F0EA6D926D}" dt="2024-04-23T19:54:54.140" v="916" actId="478"/>
          <ac:spMkLst>
            <pc:docMk/>
            <pc:sldMk cId="3654899" sldId="326"/>
            <ac:spMk id="11" creationId="{1372B185-A210-43AB-DEBE-748841849546}"/>
          </ac:spMkLst>
        </pc:spChg>
        <pc:spChg chg="add mod">
          <ac:chgData name="#RACHMIEL ANDRE TEO REN XIANG#" userId="4a992496-643c-480c-ac83-c9f37615e960" providerId="ADAL" clId="{50B47EC6-78DF-4BF0-ACAD-D2F0EA6D926D}" dt="2024-04-23T22:03:08.109" v="2710" actId="164"/>
          <ac:spMkLst>
            <pc:docMk/>
            <pc:sldMk cId="3654899" sldId="326"/>
            <ac:spMk id="12" creationId="{27621352-A7FE-4345-3666-0FA6FF5D61E0}"/>
          </ac:spMkLst>
        </pc:spChg>
        <pc:spChg chg="add mod">
          <ac:chgData name="#RACHMIEL ANDRE TEO REN XIANG#" userId="4a992496-643c-480c-ac83-c9f37615e960" providerId="ADAL" clId="{50B47EC6-78DF-4BF0-ACAD-D2F0EA6D926D}" dt="2024-04-23T21:39:07.575" v="2107" actId="164"/>
          <ac:spMkLst>
            <pc:docMk/>
            <pc:sldMk cId="3654899" sldId="326"/>
            <ac:spMk id="13" creationId="{567CFA75-E18C-BCB6-2017-BA5B0EB31B98}"/>
          </ac:spMkLst>
        </pc:spChg>
        <pc:spChg chg="add mod">
          <ac:chgData name="#RACHMIEL ANDRE TEO REN XIANG#" userId="4a992496-643c-480c-ac83-c9f37615e960" providerId="ADAL" clId="{50B47EC6-78DF-4BF0-ACAD-D2F0EA6D926D}" dt="2024-04-23T21:39:07.575" v="2107" actId="164"/>
          <ac:spMkLst>
            <pc:docMk/>
            <pc:sldMk cId="3654899" sldId="326"/>
            <ac:spMk id="14" creationId="{5586C54F-83C0-3918-7F16-CA76FCEBFE9A}"/>
          </ac:spMkLst>
        </pc:spChg>
        <pc:spChg chg="add mod">
          <ac:chgData name="#RACHMIEL ANDRE TEO REN XIANG#" userId="4a992496-643c-480c-ac83-c9f37615e960" providerId="ADAL" clId="{50B47EC6-78DF-4BF0-ACAD-D2F0EA6D926D}" dt="2024-04-23T22:03:08.109" v="2710" actId="164"/>
          <ac:spMkLst>
            <pc:docMk/>
            <pc:sldMk cId="3654899" sldId="326"/>
            <ac:spMk id="15" creationId="{6DAB69C7-6C4A-30EB-D540-4CEF4CF910E3}"/>
          </ac:spMkLst>
        </pc:spChg>
        <pc:spChg chg="add mod">
          <ac:chgData name="#RACHMIEL ANDRE TEO REN XIANG#" userId="4a992496-643c-480c-ac83-c9f37615e960" providerId="ADAL" clId="{50B47EC6-78DF-4BF0-ACAD-D2F0EA6D926D}" dt="2024-04-23T21:39:07.575" v="2107" actId="164"/>
          <ac:spMkLst>
            <pc:docMk/>
            <pc:sldMk cId="3654899" sldId="326"/>
            <ac:spMk id="16" creationId="{D4CE2567-6A23-D18D-D954-6E17E7C8C556}"/>
          </ac:spMkLst>
        </pc:spChg>
        <pc:spChg chg="add mod">
          <ac:chgData name="#RACHMIEL ANDRE TEO REN XIANG#" userId="4a992496-643c-480c-ac83-c9f37615e960" providerId="ADAL" clId="{50B47EC6-78DF-4BF0-ACAD-D2F0EA6D926D}" dt="2024-04-23T22:03:08.109" v="2710" actId="164"/>
          <ac:spMkLst>
            <pc:docMk/>
            <pc:sldMk cId="3654899" sldId="326"/>
            <ac:spMk id="17" creationId="{98E02527-065C-04D7-6B17-7A8C877A1120}"/>
          </ac:spMkLst>
        </pc:spChg>
        <pc:spChg chg="add mod">
          <ac:chgData name="#RACHMIEL ANDRE TEO REN XIANG#" userId="4a992496-643c-480c-ac83-c9f37615e960" providerId="ADAL" clId="{50B47EC6-78DF-4BF0-ACAD-D2F0EA6D926D}" dt="2024-04-23T22:03:08.109" v="2710" actId="164"/>
          <ac:spMkLst>
            <pc:docMk/>
            <pc:sldMk cId="3654899" sldId="326"/>
            <ac:spMk id="18" creationId="{B59C8A00-3766-B90F-396F-F7CD76650A63}"/>
          </ac:spMkLst>
        </pc:spChg>
        <pc:spChg chg="add mod">
          <ac:chgData name="#RACHMIEL ANDRE TEO REN XIANG#" userId="4a992496-643c-480c-ac83-c9f37615e960" providerId="ADAL" clId="{50B47EC6-78DF-4BF0-ACAD-D2F0EA6D926D}" dt="2024-04-23T21:39:07.575" v="2107" actId="164"/>
          <ac:spMkLst>
            <pc:docMk/>
            <pc:sldMk cId="3654899" sldId="326"/>
            <ac:spMk id="19" creationId="{5399D3F7-1AC2-856F-4D79-AADB42A00D05}"/>
          </ac:spMkLst>
        </pc:spChg>
        <pc:spChg chg="add mod">
          <ac:chgData name="#RACHMIEL ANDRE TEO REN XIANG#" userId="4a992496-643c-480c-ac83-c9f37615e960" providerId="ADAL" clId="{50B47EC6-78DF-4BF0-ACAD-D2F0EA6D926D}" dt="2024-04-23T21:39:07.575" v="2107" actId="164"/>
          <ac:spMkLst>
            <pc:docMk/>
            <pc:sldMk cId="3654899" sldId="326"/>
            <ac:spMk id="20" creationId="{B1B5E40C-D569-3D73-3324-526001C5E301}"/>
          </ac:spMkLst>
        </pc:spChg>
        <pc:spChg chg="add mod">
          <ac:chgData name="#RACHMIEL ANDRE TEO REN XIANG#" userId="4a992496-643c-480c-ac83-c9f37615e960" providerId="ADAL" clId="{50B47EC6-78DF-4BF0-ACAD-D2F0EA6D926D}" dt="2024-04-23T22:03:08.109" v="2710" actId="164"/>
          <ac:spMkLst>
            <pc:docMk/>
            <pc:sldMk cId="3654899" sldId="326"/>
            <ac:spMk id="21" creationId="{DE016625-9241-7AEB-6CEF-7438EC1A7E14}"/>
          </ac:spMkLst>
        </pc:spChg>
        <pc:spChg chg="add mod">
          <ac:chgData name="#RACHMIEL ANDRE TEO REN XIANG#" userId="4a992496-643c-480c-ac83-c9f37615e960" providerId="ADAL" clId="{50B47EC6-78DF-4BF0-ACAD-D2F0EA6D926D}" dt="2024-04-23T22:03:08.109" v="2710" actId="164"/>
          <ac:spMkLst>
            <pc:docMk/>
            <pc:sldMk cId="3654899" sldId="326"/>
            <ac:spMk id="22" creationId="{5AD790CA-D735-B34C-E88D-316BF0C8CF01}"/>
          </ac:spMkLst>
        </pc:spChg>
        <pc:spChg chg="add mod">
          <ac:chgData name="#RACHMIEL ANDRE TEO REN XIANG#" userId="4a992496-643c-480c-ac83-c9f37615e960" providerId="ADAL" clId="{50B47EC6-78DF-4BF0-ACAD-D2F0EA6D926D}" dt="2024-04-23T21:39:07.575" v="2107" actId="164"/>
          <ac:spMkLst>
            <pc:docMk/>
            <pc:sldMk cId="3654899" sldId="326"/>
            <ac:spMk id="23" creationId="{AA296753-79E1-7ADC-AAF9-929B7A6A2EBC}"/>
          </ac:spMkLst>
        </pc:spChg>
        <pc:spChg chg="add mod">
          <ac:chgData name="#RACHMIEL ANDRE TEO REN XIANG#" userId="4a992496-643c-480c-ac83-c9f37615e960" providerId="ADAL" clId="{50B47EC6-78DF-4BF0-ACAD-D2F0EA6D926D}" dt="2024-04-23T21:38:51.601" v="2106" actId="164"/>
          <ac:spMkLst>
            <pc:docMk/>
            <pc:sldMk cId="3654899" sldId="326"/>
            <ac:spMk id="26" creationId="{6BA191A0-54FB-C308-83F1-4D116D983D23}"/>
          </ac:spMkLst>
        </pc:spChg>
        <pc:spChg chg="add mod">
          <ac:chgData name="#RACHMIEL ANDRE TEO REN XIANG#" userId="4a992496-643c-480c-ac83-c9f37615e960" providerId="ADAL" clId="{50B47EC6-78DF-4BF0-ACAD-D2F0EA6D926D}" dt="2024-04-23T21:38:51.601" v="2106" actId="164"/>
          <ac:spMkLst>
            <pc:docMk/>
            <pc:sldMk cId="3654899" sldId="326"/>
            <ac:spMk id="27" creationId="{9E072D09-DDCA-7427-583B-1B16CC0AC007}"/>
          </ac:spMkLst>
        </pc:spChg>
        <pc:grpChg chg="add mod">
          <ac:chgData name="#RACHMIEL ANDRE TEO REN XIANG#" userId="4a992496-643c-480c-ac83-c9f37615e960" providerId="ADAL" clId="{50B47EC6-78DF-4BF0-ACAD-D2F0EA6D926D}" dt="2024-04-23T22:03:20.421" v="2713" actId="1076"/>
          <ac:grpSpMkLst>
            <pc:docMk/>
            <pc:sldMk cId="3654899" sldId="326"/>
            <ac:grpSpMk id="28" creationId="{713B326A-B163-9FE3-1F7F-E1F357390AAA}"/>
          </ac:grpSpMkLst>
        </pc:grpChg>
        <pc:grpChg chg="add mod">
          <ac:chgData name="#RACHMIEL ANDRE TEO REN XIANG#" userId="4a992496-643c-480c-ac83-c9f37615e960" providerId="ADAL" clId="{50B47EC6-78DF-4BF0-ACAD-D2F0EA6D926D}" dt="2024-04-23T22:03:11.194" v="2711" actId="164"/>
          <ac:grpSpMkLst>
            <pc:docMk/>
            <pc:sldMk cId="3654899" sldId="326"/>
            <ac:grpSpMk id="29" creationId="{CC80202F-5D7F-3473-D9D6-40BF13363ECC}"/>
          </ac:grpSpMkLst>
        </pc:grpChg>
        <pc:grpChg chg="add mod">
          <ac:chgData name="#RACHMIEL ANDRE TEO REN XIANG#" userId="4a992496-643c-480c-ac83-c9f37615e960" providerId="ADAL" clId="{50B47EC6-78DF-4BF0-ACAD-D2F0EA6D926D}" dt="2024-04-23T22:03:11.194" v="2711" actId="164"/>
          <ac:grpSpMkLst>
            <pc:docMk/>
            <pc:sldMk cId="3654899" sldId="326"/>
            <ac:grpSpMk id="30" creationId="{B94F93E6-70C6-2156-0A55-364242567503}"/>
          </ac:grpSpMkLst>
        </pc:grpChg>
        <pc:grpChg chg="add mod">
          <ac:chgData name="#RACHMIEL ANDRE TEO REN XIANG#" userId="4a992496-643c-480c-ac83-c9f37615e960" providerId="ADAL" clId="{50B47EC6-78DF-4BF0-ACAD-D2F0EA6D926D}" dt="2024-04-23T22:03:11.194" v="2711" actId="164"/>
          <ac:grpSpMkLst>
            <pc:docMk/>
            <pc:sldMk cId="3654899" sldId="326"/>
            <ac:grpSpMk id="31" creationId="{02D0E84E-4EED-C425-3BCE-463271BC02CF}"/>
          </ac:grpSpMkLst>
        </pc:grpChg>
        <pc:picChg chg="del">
          <ac:chgData name="#RACHMIEL ANDRE TEO REN XIANG#" userId="4a992496-643c-480c-ac83-c9f37615e960" providerId="ADAL" clId="{50B47EC6-78DF-4BF0-ACAD-D2F0EA6D926D}" dt="2024-04-23T19:43:56.332" v="417" actId="478"/>
          <ac:picMkLst>
            <pc:docMk/>
            <pc:sldMk cId="3654899" sldId="326"/>
            <ac:picMk id="4" creationId="{23A50B77-3AA6-EBAA-A369-BC004BFC75AD}"/>
          </ac:picMkLst>
        </pc:picChg>
        <pc:picChg chg="del">
          <ac:chgData name="#RACHMIEL ANDRE TEO REN XIANG#" userId="4a992496-643c-480c-ac83-c9f37615e960" providerId="ADAL" clId="{50B47EC6-78DF-4BF0-ACAD-D2F0EA6D926D}" dt="2024-04-23T19:44:04.759" v="421" actId="478"/>
          <ac:picMkLst>
            <pc:docMk/>
            <pc:sldMk cId="3654899" sldId="326"/>
            <ac:picMk id="5" creationId="{828E2C08-B74D-C982-FD29-00307D56A08F}"/>
          </ac:picMkLst>
        </pc:picChg>
        <pc:picChg chg="add mod">
          <ac:chgData name="#RACHMIEL ANDRE TEO REN XIANG#" userId="4a992496-643c-480c-ac83-c9f37615e960" providerId="ADAL" clId="{50B47EC6-78DF-4BF0-ACAD-D2F0EA6D926D}" dt="2024-04-23T19:54:23.821" v="904" actId="1076"/>
          <ac:picMkLst>
            <pc:docMk/>
            <pc:sldMk cId="3654899" sldId="326"/>
            <ac:picMk id="7" creationId="{EED9467B-3A75-4246-101E-B3EC6530DE4A}"/>
          </ac:picMkLst>
        </pc:picChg>
        <pc:picChg chg="add mod">
          <ac:chgData name="#RACHMIEL ANDRE TEO REN XIANG#" userId="4a992496-643c-480c-ac83-c9f37615e960" providerId="ADAL" clId="{50B47EC6-78DF-4BF0-ACAD-D2F0EA6D926D}" dt="2024-04-23T19:44:26.466" v="427" actId="1076"/>
          <ac:picMkLst>
            <pc:docMk/>
            <pc:sldMk cId="3654899" sldId="326"/>
            <ac:picMk id="9" creationId="{74B6BCC7-EDB1-7F68-F3F8-974198D4896E}"/>
          </ac:picMkLst>
        </pc:picChg>
        <pc:picChg chg="add del mod">
          <ac:chgData name="#RACHMIEL ANDRE TEO REN XIANG#" userId="4a992496-643c-480c-ac83-c9f37615e960" providerId="ADAL" clId="{50B47EC6-78DF-4BF0-ACAD-D2F0EA6D926D}" dt="2024-04-24T09:24:46.402" v="7610"/>
          <ac:picMkLst>
            <pc:docMk/>
            <pc:sldMk cId="3654899" sldId="326"/>
            <ac:picMk id="11" creationId="{64B519CB-797C-AE68-9DEA-497474E44043}"/>
          </ac:picMkLst>
        </pc:picChg>
        <pc:picChg chg="add mod">
          <ac:chgData name="#RACHMIEL ANDRE TEO REN XIANG#" userId="4a992496-643c-480c-ac83-c9f37615e960" providerId="ADAL" clId="{50B47EC6-78DF-4BF0-ACAD-D2F0EA6D926D}" dt="2024-04-23T21:38:51.601" v="2106" actId="164"/>
          <ac:picMkLst>
            <pc:docMk/>
            <pc:sldMk cId="3654899" sldId="326"/>
            <ac:picMk id="25" creationId="{D5C88041-650F-5079-5FB4-A4E1186DDD23}"/>
          </ac:picMkLst>
        </pc:picChg>
        <pc:picChg chg="add del mod ord">
          <ac:chgData name="#RACHMIEL ANDRE TEO REN XIANG#" userId="4a992496-643c-480c-ac83-c9f37615e960" providerId="ADAL" clId="{50B47EC6-78DF-4BF0-ACAD-D2F0EA6D926D}" dt="2024-04-24T09:32:43.705" v="7623"/>
          <ac:picMkLst>
            <pc:docMk/>
            <pc:sldMk cId="3654899" sldId="326"/>
            <ac:picMk id="32" creationId="{16F36558-BB53-8B59-E71F-B9673958D169}"/>
          </ac:picMkLst>
        </pc:picChg>
        <pc:picChg chg="add del mod">
          <ac:chgData name="#RACHMIEL ANDRE TEO REN XIANG#" userId="4a992496-643c-480c-ac83-c9f37615e960" providerId="ADAL" clId="{50B47EC6-78DF-4BF0-ACAD-D2F0EA6D926D}" dt="2024-04-24T09:37:19.093" v="7634"/>
          <ac:picMkLst>
            <pc:docMk/>
            <pc:sldMk cId="3654899" sldId="326"/>
            <ac:picMk id="33" creationId="{BEBCBB5B-0EBB-4F4F-2B86-9CF3177EC00E}"/>
          </ac:picMkLst>
        </pc:picChg>
        <pc:picChg chg="add del mod ord">
          <ac:chgData name="#RACHMIEL ANDRE TEO REN XIANG#" userId="4a992496-643c-480c-ac83-c9f37615e960" providerId="ADAL" clId="{50B47EC6-78DF-4BF0-ACAD-D2F0EA6D926D}" dt="2024-04-24T09:37:47.093" v="7635"/>
          <ac:picMkLst>
            <pc:docMk/>
            <pc:sldMk cId="3654899" sldId="326"/>
            <ac:picMk id="35" creationId="{837EDBF9-56F1-6035-71C7-DA5517AC1ECA}"/>
          </ac:picMkLst>
        </pc:picChg>
        <pc:picChg chg="add mod">
          <ac:chgData name="#RACHMIEL ANDRE TEO REN XIANG#" userId="4a992496-643c-480c-ac83-c9f37615e960" providerId="ADAL" clId="{50B47EC6-78DF-4BF0-ACAD-D2F0EA6D926D}" dt="2024-04-24T09:37:47.093" v="7635"/>
          <ac:picMkLst>
            <pc:docMk/>
            <pc:sldMk cId="3654899" sldId="326"/>
            <ac:picMk id="36" creationId="{79672E31-1761-D9E4-DCBF-2DB73F62DD97}"/>
          </ac:picMkLst>
        </pc:picChg>
      </pc:sldChg>
      <pc:sldChg chg="addSp delSp modSp mod ord modTransition modClrScheme modAnim chgLayout modNotesTx">
        <pc:chgData name="#RACHMIEL ANDRE TEO REN XIANG#" userId="4a992496-643c-480c-ac83-c9f37615e960" providerId="ADAL" clId="{50B47EC6-78DF-4BF0-ACAD-D2F0EA6D926D}" dt="2024-04-24T11:59:32.095" v="7816"/>
        <pc:sldMkLst>
          <pc:docMk/>
          <pc:sldMk cId="2525295845" sldId="327"/>
        </pc:sldMkLst>
        <pc:spChg chg="mod ord">
          <ac:chgData name="#RACHMIEL ANDRE TEO REN XIANG#" userId="4a992496-643c-480c-ac83-c9f37615e960" providerId="ADAL" clId="{50B47EC6-78DF-4BF0-ACAD-D2F0EA6D926D}" dt="2024-04-23T19:37:16.740" v="61" actId="14100"/>
          <ac:spMkLst>
            <pc:docMk/>
            <pc:sldMk cId="2525295845" sldId="327"/>
            <ac:spMk id="2" creationId="{46B369CC-BC6E-5671-58FB-8AE699AD21DC}"/>
          </ac:spMkLst>
        </pc:spChg>
        <pc:spChg chg="del mod">
          <ac:chgData name="#RACHMIEL ANDRE TEO REN XIANG#" userId="4a992496-643c-480c-ac83-c9f37615e960" providerId="ADAL" clId="{50B47EC6-78DF-4BF0-ACAD-D2F0EA6D926D}" dt="2024-04-23T18:51:59.038" v="7" actId="478"/>
          <ac:spMkLst>
            <pc:docMk/>
            <pc:sldMk cId="2525295845" sldId="327"/>
            <ac:spMk id="3" creationId="{7040C76A-707E-D9A2-1861-709870E2F2FB}"/>
          </ac:spMkLst>
        </pc:spChg>
        <pc:spChg chg="add del mod">
          <ac:chgData name="#RACHMIEL ANDRE TEO REN XIANG#" userId="4a992496-643c-480c-ac83-c9f37615e960" providerId="ADAL" clId="{50B47EC6-78DF-4BF0-ACAD-D2F0EA6D926D}" dt="2024-04-23T18:52:01.637" v="8" actId="478"/>
          <ac:spMkLst>
            <pc:docMk/>
            <pc:sldMk cId="2525295845" sldId="327"/>
            <ac:spMk id="5" creationId="{38F24212-0045-3CD3-9328-D74EEDB83F6F}"/>
          </ac:spMkLst>
        </pc:spChg>
        <pc:spChg chg="add del mod">
          <ac:chgData name="#RACHMIEL ANDRE TEO REN XIANG#" userId="4a992496-643c-480c-ac83-c9f37615e960" providerId="ADAL" clId="{50B47EC6-78DF-4BF0-ACAD-D2F0EA6D926D}" dt="2024-04-23T19:36:53.247" v="48"/>
          <ac:spMkLst>
            <pc:docMk/>
            <pc:sldMk cId="2525295845" sldId="327"/>
            <ac:spMk id="8" creationId="{F9EA2529-6F2E-DC49-B6AB-04DB4FF35593}"/>
          </ac:spMkLst>
        </pc:spChg>
        <pc:spChg chg="add del mod ord">
          <ac:chgData name="#RACHMIEL ANDRE TEO REN XIANG#" userId="4a992496-643c-480c-ac83-c9f37615e960" providerId="ADAL" clId="{50B47EC6-78DF-4BF0-ACAD-D2F0EA6D926D}" dt="2024-04-23T19:36:45.482" v="43" actId="700"/>
          <ac:spMkLst>
            <pc:docMk/>
            <pc:sldMk cId="2525295845" sldId="327"/>
            <ac:spMk id="9" creationId="{997B3ED7-A61C-CE41-30DF-8C7B82214008}"/>
          </ac:spMkLst>
        </pc:spChg>
        <pc:spChg chg="add mod ord">
          <ac:chgData name="#RACHMIEL ANDRE TEO REN XIANG#" userId="4a992496-643c-480c-ac83-c9f37615e960" providerId="ADAL" clId="{50B47EC6-78DF-4BF0-ACAD-D2F0EA6D926D}" dt="2024-04-24T05:03:15.439" v="2792" actId="14100"/>
          <ac:spMkLst>
            <pc:docMk/>
            <pc:sldMk cId="2525295845" sldId="327"/>
            <ac:spMk id="10" creationId="{C0FCF47A-5D11-7CA4-667A-506D55F49C91}"/>
          </ac:spMkLst>
        </pc:spChg>
        <pc:spChg chg="add mod">
          <ac:chgData name="#RACHMIEL ANDRE TEO REN XIANG#" userId="4a992496-643c-480c-ac83-c9f37615e960" providerId="ADAL" clId="{50B47EC6-78DF-4BF0-ACAD-D2F0EA6D926D}" dt="2024-04-23T19:42:59.991" v="412" actId="1035"/>
          <ac:spMkLst>
            <pc:docMk/>
            <pc:sldMk cId="2525295845" sldId="327"/>
            <ac:spMk id="13" creationId="{E7AB03C1-7BC0-3A50-85E3-02749CFFF192}"/>
          </ac:spMkLst>
        </pc:spChg>
        <pc:spChg chg="add mod">
          <ac:chgData name="#RACHMIEL ANDRE TEO REN XIANG#" userId="4a992496-643c-480c-ac83-c9f37615e960" providerId="ADAL" clId="{50B47EC6-78DF-4BF0-ACAD-D2F0EA6D926D}" dt="2024-04-23T19:43:18.622" v="415" actId="14100"/>
          <ac:spMkLst>
            <pc:docMk/>
            <pc:sldMk cId="2525295845" sldId="327"/>
            <ac:spMk id="14" creationId="{8A108BA0-B7C1-0987-6582-AF42A8A780AD}"/>
          </ac:spMkLst>
        </pc:spChg>
        <pc:picChg chg="add del mod">
          <ac:chgData name="#RACHMIEL ANDRE TEO REN XIANG#" userId="4a992496-643c-480c-ac83-c9f37615e960" providerId="ADAL" clId="{50B47EC6-78DF-4BF0-ACAD-D2F0EA6D926D}" dt="2024-04-24T09:24:46.402" v="7610"/>
          <ac:picMkLst>
            <pc:docMk/>
            <pc:sldMk cId="2525295845" sldId="327"/>
            <ac:picMk id="5" creationId="{31233702-F104-CA28-4991-42658DEFEBC0}"/>
          </ac:picMkLst>
        </pc:picChg>
        <pc:picChg chg="add mod">
          <ac:chgData name="#RACHMIEL ANDRE TEO REN XIANG#" userId="4a992496-643c-480c-ac83-c9f37615e960" providerId="ADAL" clId="{50B47EC6-78DF-4BF0-ACAD-D2F0EA6D926D}" dt="2024-04-23T19:34:26.090" v="11" actId="1076"/>
          <ac:picMkLst>
            <pc:docMk/>
            <pc:sldMk cId="2525295845" sldId="327"/>
            <ac:picMk id="7" creationId="{59292E25-E0C6-D3AC-643A-6AF2CC916F5B}"/>
          </ac:picMkLst>
        </pc:picChg>
        <pc:picChg chg="add del mod ord">
          <ac:chgData name="#RACHMIEL ANDRE TEO REN XIANG#" userId="4a992496-643c-480c-ac83-c9f37615e960" providerId="ADAL" clId="{50B47EC6-78DF-4BF0-ACAD-D2F0EA6D926D}" dt="2024-04-24T09:32:43.705" v="7623"/>
          <ac:picMkLst>
            <pc:docMk/>
            <pc:sldMk cId="2525295845" sldId="327"/>
            <ac:picMk id="8" creationId="{D64C5E06-9E65-6506-0059-13E233E324F9}"/>
          </ac:picMkLst>
        </pc:picChg>
        <pc:picChg chg="add del mod">
          <ac:chgData name="#RACHMIEL ANDRE TEO REN XIANG#" userId="4a992496-643c-480c-ac83-c9f37615e960" providerId="ADAL" clId="{50B47EC6-78DF-4BF0-ACAD-D2F0EA6D926D}" dt="2024-04-24T09:46:47.080" v="7670"/>
          <ac:picMkLst>
            <pc:docMk/>
            <pc:sldMk cId="2525295845" sldId="327"/>
            <ac:picMk id="9" creationId="{2EB20759-7DE2-C4F3-1806-C98DA33CB3E0}"/>
          </ac:picMkLst>
        </pc:picChg>
        <pc:picChg chg="add mod">
          <ac:chgData name="#RACHMIEL ANDRE TEO REN XIANG#" userId="4a992496-643c-480c-ac83-c9f37615e960" providerId="ADAL" clId="{50B47EC6-78DF-4BF0-ACAD-D2F0EA6D926D}" dt="2024-04-23T19:43:29.656" v="416" actId="208"/>
          <ac:picMkLst>
            <pc:docMk/>
            <pc:sldMk cId="2525295845" sldId="327"/>
            <ac:picMk id="12" creationId="{A31690C4-4976-B037-2D00-1E0EAD734246}"/>
          </ac:picMkLst>
        </pc:picChg>
        <pc:picChg chg="add del mod ord">
          <ac:chgData name="#RACHMIEL ANDRE TEO REN XIANG#" userId="4a992496-643c-480c-ac83-c9f37615e960" providerId="ADAL" clId="{50B47EC6-78DF-4BF0-ACAD-D2F0EA6D926D}" dt="2024-04-24T09:46:52.649" v="7671"/>
          <ac:picMkLst>
            <pc:docMk/>
            <pc:sldMk cId="2525295845" sldId="327"/>
            <ac:picMk id="22" creationId="{2756A43E-DC7F-EE85-A968-D77D9CC55D9E}"/>
          </ac:picMkLst>
        </pc:picChg>
        <pc:picChg chg="add del mod">
          <ac:chgData name="#RACHMIEL ANDRE TEO REN XIANG#" userId="4a992496-643c-480c-ac83-c9f37615e960" providerId="ADAL" clId="{50B47EC6-78DF-4BF0-ACAD-D2F0EA6D926D}" dt="2024-04-24T09:46:54.432" v="7673"/>
          <ac:picMkLst>
            <pc:docMk/>
            <pc:sldMk cId="2525295845" sldId="327"/>
            <ac:picMk id="23" creationId="{26018FD5-3634-A352-CE77-15194CB555EF}"/>
          </ac:picMkLst>
        </pc:picChg>
        <pc:picChg chg="add del mod ord">
          <ac:chgData name="#RACHMIEL ANDRE TEO REN XIANG#" userId="4a992496-643c-480c-ac83-c9f37615e960" providerId="ADAL" clId="{50B47EC6-78DF-4BF0-ACAD-D2F0EA6D926D}" dt="2024-04-24T09:47:01.859" v="7674"/>
          <ac:picMkLst>
            <pc:docMk/>
            <pc:sldMk cId="2525295845" sldId="327"/>
            <ac:picMk id="26" creationId="{90BBB71C-56A2-0D49-09BD-CF477A7E2F7E}"/>
          </ac:picMkLst>
        </pc:picChg>
        <pc:picChg chg="add del mod">
          <ac:chgData name="#RACHMIEL ANDRE TEO REN XIANG#" userId="4a992496-643c-480c-ac83-c9f37615e960" providerId="ADAL" clId="{50B47EC6-78DF-4BF0-ACAD-D2F0EA6D926D}" dt="2024-04-24T09:47:44.472" v="7676"/>
          <ac:picMkLst>
            <pc:docMk/>
            <pc:sldMk cId="2525295845" sldId="327"/>
            <ac:picMk id="27" creationId="{6DAE1FF7-D33A-D36C-C3A1-6D309C27D82F}"/>
          </ac:picMkLst>
        </pc:picChg>
        <pc:picChg chg="add del mod ord">
          <ac:chgData name="#RACHMIEL ANDRE TEO REN XIANG#" userId="4a992496-643c-480c-ac83-c9f37615e960" providerId="ADAL" clId="{50B47EC6-78DF-4BF0-ACAD-D2F0EA6D926D}" dt="2024-04-24T09:47:57.255" v="7677"/>
          <ac:picMkLst>
            <pc:docMk/>
            <pc:sldMk cId="2525295845" sldId="327"/>
            <ac:picMk id="30" creationId="{AA7638CD-EA12-70C0-1925-2F35B6AC7A42}"/>
          </ac:picMkLst>
        </pc:picChg>
        <pc:picChg chg="add del mod">
          <ac:chgData name="#RACHMIEL ANDRE TEO REN XIANG#" userId="4a992496-643c-480c-ac83-c9f37615e960" providerId="ADAL" clId="{50B47EC6-78DF-4BF0-ACAD-D2F0EA6D926D}" dt="2024-04-24T09:48:14.963" v="7679"/>
          <ac:picMkLst>
            <pc:docMk/>
            <pc:sldMk cId="2525295845" sldId="327"/>
            <ac:picMk id="31" creationId="{D82F24BD-6F3D-0EB3-A9EF-60DF2C65B974}"/>
          </ac:picMkLst>
        </pc:picChg>
        <pc:picChg chg="add del mod ord">
          <ac:chgData name="#RACHMIEL ANDRE TEO REN XIANG#" userId="4a992496-643c-480c-ac83-c9f37615e960" providerId="ADAL" clId="{50B47EC6-78DF-4BF0-ACAD-D2F0EA6D926D}" dt="2024-04-24T09:48:27.778" v="7680"/>
          <ac:picMkLst>
            <pc:docMk/>
            <pc:sldMk cId="2525295845" sldId="327"/>
            <ac:picMk id="34" creationId="{BF8E8E50-B7F9-BE5B-D884-D7FF577D1F10}"/>
          </ac:picMkLst>
        </pc:picChg>
        <pc:picChg chg="add del mod">
          <ac:chgData name="#RACHMIEL ANDRE TEO REN XIANG#" userId="4a992496-643c-480c-ac83-c9f37615e960" providerId="ADAL" clId="{50B47EC6-78DF-4BF0-ACAD-D2F0EA6D926D}" dt="2024-04-24T09:48:30.213" v="7682"/>
          <ac:picMkLst>
            <pc:docMk/>
            <pc:sldMk cId="2525295845" sldId="327"/>
            <ac:picMk id="35" creationId="{23313BE1-140C-5F35-3659-BEB5CE28BEC9}"/>
          </ac:picMkLst>
        </pc:picChg>
        <pc:picChg chg="add del mod ord">
          <ac:chgData name="#RACHMIEL ANDRE TEO REN XIANG#" userId="4a992496-643c-480c-ac83-c9f37615e960" providerId="ADAL" clId="{50B47EC6-78DF-4BF0-ACAD-D2F0EA6D926D}" dt="2024-04-24T09:48:40.834" v="7683"/>
          <ac:picMkLst>
            <pc:docMk/>
            <pc:sldMk cId="2525295845" sldId="327"/>
            <ac:picMk id="38" creationId="{AC29FD32-6E89-5B7E-1626-8619EF8246C4}"/>
          </ac:picMkLst>
        </pc:picChg>
        <pc:picChg chg="add del mod">
          <ac:chgData name="#RACHMIEL ANDRE TEO REN XIANG#" userId="4a992496-643c-480c-ac83-c9f37615e960" providerId="ADAL" clId="{50B47EC6-78DF-4BF0-ACAD-D2F0EA6D926D}" dt="2024-04-24T09:48:42.313" v="7685"/>
          <ac:picMkLst>
            <pc:docMk/>
            <pc:sldMk cId="2525295845" sldId="327"/>
            <ac:picMk id="39" creationId="{A00FBA82-9D89-DA46-0C27-656AAC7807B9}"/>
          </ac:picMkLst>
        </pc:picChg>
        <pc:picChg chg="add del mod ord">
          <ac:chgData name="#RACHMIEL ANDRE TEO REN XIANG#" userId="4a992496-643c-480c-ac83-c9f37615e960" providerId="ADAL" clId="{50B47EC6-78DF-4BF0-ACAD-D2F0EA6D926D}" dt="2024-04-24T09:49:05.199" v="7686"/>
          <ac:picMkLst>
            <pc:docMk/>
            <pc:sldMk cId="2525295845" sldId="327"/>
            <ac:picMk id="42" creationId="{B8030919-0767-E0BE-8A8F-358E5FABBB14}"/>
          </ac:picMkLst>
        </pc:picChg>
        <pc:picChg chg="add del mod">
          <ac:chgData name="#RACHMIEL ANDRE TEO REN XIANG#" userId="4a992496-643c-480c-ac83-c9f37615e960" providerId="ADAL" clId="{50B47EC6-78DF-4BF0-ACAD-D2F0EA6D926D}" dt="2024-04-24T11:57:48.248" v="7800"/>
          <ac:picMkLst>
            <pc:docMk/>
            <pc:sldMk cId="2525295845" sldId="327"/>
            <ac:picMk id="43" creationId="{B9E5B24B-BA09-2944-C5D3-5A6D7236F61A}"/>
          </ac:picMkLst>
        </pc:picChg>
        <pc:picChg chg="add del mod ord">
          <ac:chgData name="#RACHMIEL ANDRE TEO REN XIANG#" userId="4a992496-643c-480c-ac83-c9f37615e960" providerId="ADAL" clId="{50B47EC6-78DF-4BF0-ACAD-D2F0EA6D926D}" dt="2024-04-24T11:57:59.480" v="7801"/>
          <ac:picMkLst>
            <pc:docMk/>
            <pc:sldMk cId="2525295845" sldId="327"/>
            <ac:picMk id="52" creationId="{3F9B3481-51F4-FDDE-64E4-3DAC99A3DC20}"/>
          </ac:picMkLst>
        </pc:picChg>
        <pc:picChg chg="add del mod">
          <ac:chgData name="#RACHMIEL ANDRE TEO REN XIANG#" userId="4a992496-643c-480c-ac83-c9f37615e960" providerId="ADAL" clId="{50B47EC6-78DF-4BF0-ACAD-D2F0EA6D926D}" dt="2024-04-24T11:58:00.434" v="7803"/>
          <ac:picMkLst>
            <pc:docMk/>
            <pc:sldMk cId="2525295845" sldId="327"/>
            <ac:picMk id="53" creationId="{1A2EE116-A35A-661A-0D03-1E2C0C31E52E}"/>
          </ac:picMkLst>
        </pc:picChg>
        <pc:picChg chg="add del mod ord">
          <ac:chgData name="#RACHMIEL ANDRE TEO REN XIANG#" userId="4a992496-643c-480c-ac83-c9f37615e960" providerId="ADAL" clId="{50B47EC6-78DF-4BF0-ACAD-D2F0EA6D926D}" dt="2024-04-24T11:58:18.524" v="7804"/>
          <ac:picMkLst>
            <pc:docMk/>
            <pc:sldMk cId="2525295845" sldId="327"/>
            <ac:picMk id="56" creationId="{FB84917A-848B-495A-5077-51274F491226}"/>
          </ac:picMkLst>
        </pc:picChg>
        <pc:picChg chg="add del mod">
          <ac:chgData name="#RACHMIEL ANDRE TEO REN XIANG#" userId="4a992496-643c-480c-ac83-c9f37615e960" providerId="ADAL" clId="{50B47EC6-78DF-4BF0-ACAD-D2F0EA6D926D}" dt="2024-04-24T11:58:22.017" v="7806"/>
          <ac:picMkLst>
            <pc:docMk/>
            <pc:sldMk cId="2525295845" sldId="327"/>
            <ac:picMk id="57" creationId="{6064C06E-A49F-888B-E8E1-1787F0526A77}"/>
          </ac:picMkLst>
        </pc:picChg>
        <pc:picChg chg="add del mod ord">
          <ac:chgData name="#RACHMIEL ANDRE TEO REN XIANG#" userId="4a992496-643c-480c-ac83-c9f37615e960" providerId="ADAL" clId="{50B47EC6-78DF-4BF0-ACAD-D2F0EA6D926D}" dt="2024-04-24T11:58:28.352" v="7807"/>
          <ac:picMkLst>
            <pc:docMk/>
            <pc:sldMk cId="2525295845" sldId="327"/>
            <ac:picMk id="60" creationId="{A1817AD2-F894-2353-87FA-4A71637A0F1D}"/>
          </ac:picMkLst>
        </pc:picChg>
        <pc:picChg chg="add del mod">
          <ac:chgData name="#RACHMIEL ANDRE TEO REN XIANG#" userId="4a992496-643c-480c-ac83-c9f37615e960" providerId="ADAL" clId="{50B47EC6-78DF-4BF0-ACAD-D2F0EA6D926D}" dt="2024-04-24T11:58:29.215" v="7809"/>
          <ac:picMkLst>
            <pc:docMk/>
            <pc:sldMk cId="2525295845" sldId="327"/>
            <ac:picMk id="61" creationId="{460296E0-730B-E180-106D-FCA9917D5F75}"/>
          </ac:picMkLst>
        </pc:picChg>
        <pc:picChg chg="add del mod ord">
          <ac:chgData name="#RACHMIEL ANDRE TEO REN XIANG#" userId="4a992496-643c-480c-ac83-c9f37615e960" providerId="ADAL" clId="{50B47EC6-78DF-4BF0-ACAD-D2F0EA6D926D}" dt="2024-04-24T11:58:47.112" v="7810"/>
          <ac:picMkLst>
            <pc:docMk/>
            <pc:sldMk cId="2525295845" sldId="327"/>
            <ac:picMk id="64" creationId="{17C317CD-6D33-5C55-59DB-89B7A839B0D9}"/>
          </ac:picMkLst>
        </pc:picChg>
        <pc:picChg chg="add del mod">
          <ac:chgData name="#RACHMIEL ANDRE TEO REN XIANG#" userId="4a992496-643c-480c-ac83-c9f37615e960" providerId="ADAL" clId="{50B47EC6-78DF-4BF0-ACAD-D2F0EA6D926D}" dt="2024-04-24T11:58:50.001" v="7812"/>
          <ac:picMkLst>
            <pc:docMk/>
            <pc:sldMk cId="2525295845" sldId="327"/>
            <ac:picMk id="65" creationId="{8C99E596-A992-80D5-C98D-4004C526F7E5}"/>
          </ac:picMkLst>
        </pc:picChg>
        <pc:picChg chg="add del mod ord">
          <ac:chgData name="#RACHMIEL ANDRE TEO REN XIANG#" userId="4a992496-643c-480c-ac83-c9f37615e960" providerId="ADAL" clId="{50B47EC6-78DF-4BF0-ACAD-D2F0EA6D926D}" dt="2024-04-24T11:59:08.521" v="7813"/>
          <ac:picMkLst>
            <pc:docMk/>
            <pc:sldMk cId="2525295845" sldId="327"/>
            <ac:picMk id="68" creationId="{C7486FCF-DE17-8E6F-5964-303C768C959D}"/>
          </ac:picMkLst>
        </pc:picChg>
        <pc:picChg chg="add del mod">
          <ac:chgData name="#RACHMIEL ANDRE TEO REN XIANG#" userId="4a992496-643c-480c-ac83-c9f37615e960" providerId="ADAL" clId="{50B47EC6-78DF-4BF0-ACAD-D2F0EA6D926D}" dt="2024-04-24T11:59:11.652" v="7815"/>
          <ac:picMkLst>
            <pc:docMk/>
            <pc:sldMk cId="2525295845" sldId="327"/>
            <ac:picMk id="69" creationId="{4930A0E0-ED22-3E5E-5934-14920B1D6319}"/>
          </ac:picMkLst>
        </pc:picChg>
        <pc:picChg chg="add del mod ord">
          <ac:chgData name="#RACHMIEL ANDRE TEO REN XIANG#" userId="4a992496-643c-480c-ac83-c9f37615e960" providerId="ADAL" clId="{50B47EC6-78DF-4BF0-ACAD-D2F0EA6D926D}" dt="2024-04-24T11:59:32.095" v="7816"/>
          <ac:picMkLst>
            <pc:docMk/>
            <pc:sldMk cId="2525295845" sldId="327"/>
            <ac:picMk id="72" creationId="{5251AF52-3F46-A989-EB7F-0A2BAE3A810B}"/>
          </ac:picMkLst>
        </pc:picChg>
        <pc:picChg chg="add mod">
          <ac:chgData name="#RACHMIEL ANDRE TEO REN XIANG#" userId="4a992496-643c-480c-ac83-c9f37615e960" providerId="ADAL" clId="{50B47EC6-78DF-4BF0-ACAD-D2F0EA6D926D}" dt="2024-04-24T11:59:32.095" v="7816"/>
          <ac:picMkLst>
            <pc:docMk/>
            <pc:sldMk cId="2525295845" sldId="327"/>
            <ac:picMk id="73" creationId="{B73B351C-4736-2D54-219C-2065902A5A43}"/>
          </ac:picMkLst>
        </pc:picChg>
      </pc:sldChg>
      <pc:sldChg chg="addSp delSp modSp mod modTransition modAnim modNotesTx">
        <pc:chgData name="#RACHMIEL ANDRE TEO REN XIANG#" userId="4a992496-643c-480c-ac83-c9f37615e960" providerId="ADAL" clId="{50B47EC6-78DF-4BF0-ACAD-D2F0EA6D926D}" dt="2024-04-24T11:52:09.120" v="7774"/>
        <pc:sldMkLst>
          <pc:docMk/>
          <pc:sldMk cId="3580689406" sldId="328"/>
        </pc:sldMkLst>
        <pc:spChg chg="mod">
          <ac:chgData name="#RACHMIEL ANDRE TEO REN XIANG#" userId="4a992496-643c-480c-ac83-c9f37615e960" providerId="ADAL" clId="{50B47EC6-78DF-4BF0-ACAD-D2F0EA6D926D}" dt="2024-04-24T07:23:32.866" v="4363" actId="1076"/>
          <ac:spMkLst>
            <pc:docMk/>
            <pc:sldMk cId="3580689406" sldId="328"/>
            <ac:spMk id="2" creationId="{C9DDF3DB-7EB2-1172-7CDA-DFF7EEC2B5F5}"/>
          </ac:spMkLst>
        </pc:spChg>
        <pc:spChg chg="mod">
          <ac:chgData name="#RACHMIEL ANDRE TEO REN XIANG#" userId="4a992496-643c-480c-ac83-c9f37615e960" providerId="ADAL" clId="{50B47EC6-78DF-4BF0-ACAD-D2F0EA6D926D}" dt="2024-04-24T07:32:13.238" v="4563" actId="1076"/>
          <ac:spMkLst>
            <pc:docMk/>
            <pc:sldMk cId="3580689406" sldId="328"/>
            <ac:spMk id="3" creationId="{B9996E11-22A1-C426-6D1E-BB2B4C79122C}"/>
          </ac:spMkLst>
        </pc:spChg>
        <pc:picChg chg="add del mod">
          <ac:chgData name="#RACHMIEL ANDRE TEO REN XIANG#" userId="4a992496-643c-480c-ac83-c9f37615e960" providerId="ADAL" clId="{50B47EC6-78DF-4BF0-ACAD-D2F0EA6D926D}" dt="2024-04-24T07:32:09.711" v="4562" actId="21"/>
          <ac:picMkLst>
            <pc:docMk/>
            <pc:sldMk cId="3580689406" sldId="328"/>
            <ac:picMk id="5" creationId="{8D808D1B-0C2C-9A76-94C2-B6AEAEE832D5}"/>
          </ac:picMkLst>
        </pc:picChg>
        <pc:picChg chg="add del mod">
          <ac:chgData name="#RACHMIEL ANDRE TEO REN XIANG#" userId="4a992496-643c-480c-ac83-c9f37615e960" providerId="ADAL" clId="{50B47EC6-78DF-4BF0-ACAD-D2F0EA6D926D}" dt="2024-04-24T09:59:25.824" v="7727"/>
          <ac:picMkLst>
            <pc:docMk/>
            <pc:sldMk cId="3580689406" sldId="328"/>
            <ac:picMk id="10" creationId="{72136F5F-1871-6FFB-5699-900BC7A8AFC8}"/>
          </ac:picMkLst>
        </pc:picChg>
        <pc:picChg chg="add del mod ord">
          <ac:chgData name="#RACHMIEL ANDRE TEO REN XIANG#" userId="4a992496-643c-480c-ac83-c9f37615e960" providerId="ADAL" clId="{50B47EC6-78DF-4BF0-ACAD-D2F0EA6D926D}" dt="2024-04-24T09:59:47.553" v="7728"/>
          <ac:picMkLst>
            <pc:docMk/>
            <pc:sldMk cId="3580689406" sldId="328"/>
            <ac:picMk id="13" creationId="{0E388143-9079-F402-7875-78868CD853FD}"/>
          </ac:picMkLst>
        </pc:picChg>
        <pc:picChg chg="add del mod">
          <ac:chgData name="#RACHMIEL ANDRE TEO REN XIANG#" userId="4a992496-643c-480c-ac83-c9f37615e960" providerId="ADAL" clId="{50B47EC6-78DF-4BF0-ACAD-D2F0EA6D926D}" dt="2024-04-24T11:50:59.289" v="7761"/>
          <ac:picMkLst>
            <pc:docMk/>
            <pc:sldMk cId="3580689406" sldId="328"/>
            <ac:picMk id="14" creationId="{7C3902CB-1CB2-15B0-F9A8-860531469267}"/>
          </ac:picMkLst>
        </pc:picChg>
        <pc:picChg chg="add del mod ord">
          <ac:chgData name="#RACHMIEL ANDRE TEO REN XIANG#" userId="4a992496-643c-480c-ac83-c9f37615e960" providerId="ADAL" clId="{50B47EC6-78DF-4BF0-ACAD-D2F0EA6D926D}" dt="2024-04-24T11:51:06.511" v="7762"/>
          <ac:picMkLst>
            <pc:docMk/>
            <pc:sldMk cId="3580689406" sldId="328"/>
            <ac:picMk id="26" creationId="{1B44CDBF-BFB9-FE2D-CE07-E4C9BC6EC1F0}"/>
          </ac:picMkLst>
        </pc:picChg>
        <pc:picChg chg="add del mod">
          <ac:chgData name="#RACHMIEL ANDRE TEO REN XIANG#" userId="4a992496-643c-480c-ac83-c9f37615e960" providerId="ADAL" clId="{50B47EC6-78DF-4BF0-ACAD-D2F0EA6D926D}" dt="2024-04-24T11:51:08.180" v="7764"/>
          <ac:picMkLst>
            <pc:docMk/>
            <pc:sldMk cId="3580689406" sldId="328"/>
            <ac:picMk id="27" creationId="{96D5F046-9E7A-1D78-ED2C-841713809880}"/>
          </ac:picMkLst>
        </pc:picChg>
        <pc:picChg chg="add del mod ord">
          <ac:chgData name="#RACHMIEL ANDRE TEO REN XIANG#" userId="4a992496-643c-480c-ac83-c9f37615e960" providerId="ADAL" clId="{50B47EC6-78DF-4BF0-ACAD-D2F0EA6D926D}" dt="2024-04-24T11:51:17.076" v="7765"/>
          <ac:picMkLst>
            <pc:docMk/>
            <pc:sldMk cId="3580689406" sldId="328"/>
            <ac:picMk id="30" creationId="{BFC15BEE-0660-56B9-4554-DF6E8A77BC97}"/>
          </ac:picMkLst>
        </pc:picChg>
        <pc:picChg chg="add del mod">
          <ac:chgData name="#RACHMIEL ANDRE TEO REN XIANG#" userId="4a992496-643c-480c-ac83-c9f37615e960" providerId="ADAL" clId="{50B47EC6-78DF-4BF0-ACAD-D2F0EA6D926D}" dt="2024-04-24T11:51:18.154" v="7767"/>
          <ac:picMkLst>
            <pc:docMk/>
            <pc:sldMk cId="3580689406" sldId="328"/>
            <ac:picMk id="31" creationId="{F7301058-2877-BBC7-052B-98B970DB694F}"/>
          </ac:picMkLst>
        </pc:picChg>
        <pc:picChg chg="add del mod ord">
          <ac:chgData name="#RACHMIEL ANDRE TEO REN XIANG#" userId="4a992496-643c-480c-ac83-c9f37615e960" providerId="ADAL" clId="{50B47EC6-78DF-4BF0-ACAD-D2F0EA6D926D}" dt="2024-04-24T11:51:33.063" v="7768"/>
          <ac:picMkLst>
            <pc:docMk/>
            <pc:sldMk cId="3580689406" sldId="328"/>
            <ac:picMk id="34" creationId="{44C01F0A-367F-B8D1-59B8-3ED2F282CA9B}"/>
          </ac:picMkLst>
        </pc:picChg>
        <pc:picChg chg="add del mod">
          <ac:chgData name="#RACHMIEL ANDRE TEO REN XIANG#" userId="4a992496-643c-480c-ac83-c9f37615e960" providerId="ADAL" clId="{50B47EC6-78DF-4BF0-ACAD-D2F0EA6D926D}" dt="2024-04-24T11:51:34.349" v="7770"/>
          <ac:picMkLst>
            <pc:docMk/>
            <pc:sldMk cId="3580689406" sldId="328"/>
            <ac:picMk id="35" creationId="{DECA3194-9291-B329-D1F9-CAFB7E906074}"/>
          </ac:picMkLst>
        </pc:picChg>
        <pc:picChg chg="add del mod ord">
          <ac:chgData name="#RACHMIEL ANDRE TEO REN XIANG#" userId="4a992496-643c-480c-ac83-c9f37615e960" providerId="ADAL" clId="{50B47EC6-78DF-4BF0-ACAD-D2F0EA6D926D}" dt="2024-04-24T11:51:46.792" v="7771"/>
          <ac:picMkLst>
            <pc:docMk/>
            <pc:sldMk cId="3580689406" sldId="328"/>
            <ac:picMk id="38" creationId="{91C23FBB-FF0D-B0BD-E381-E26ACCFD4747}"/>
          </ac:picMkLst>
        </pc:picChg>
        <pc:picChg chg="add del mod">
          <ac:chgData name="#RACHMIEL ANDRE TEO REN XIANG#" userId="4a992496-643c-480c-ac83-c9f37615e960" providerId="ADAL" clId="{50B47EC6-78DF-4BF0-ACAD-D2F0EA6D926D}" dt="2024-04-24T11:51:47.968" v="7773"/>
          <ac:picMkLst>
            <pc:docMk/>
            <pc:sldMk cId="3580689406" sldId="328"/>
            <ac:picMk id="39" creationId="{287CF92C-309A-A79E-EAAE-00A8493D3997}"/>
          </ac:picMkLst>
        </pc:picChg>
        <pc:picChg chg="add del mod ord">
          <ac:chgData name="#RACHMIEL ANDRE TEO REN XIANG#" userId="4a992496-643c-480c-ac83-c9f37615e960" providerId="ADAL" clId="{50B47EC6-78DF-4BF0-ACAD-D2F0EA6D926D}" dt="2024-04-24T11:52:09.120" v="7774"/>
          <ac:picMkLst>
            <pc:docMk/>
            <pc:sldMk cId="3580689406" sldId="328"/>
            <ac:picMk id="42" creationId="{0FBE9A54-F8C0-FF99-8747-46B5205FF440}"/>
          </ac:picMkLst>
        </pc:picChg>
        <pc:picChg chg="add mod">
          <ac:chgData name="#RACHMIEL ANDRE TEO REN XIANG#" userId="4a992496-643c-480c-ac83-c9f37615e960" providerId="ADAL" clId="{50B47EC6-78DF-4BF0-ACAD-D2F0EA6D926D}" dt="2024-04-24T11:52:09.120" v="7774"/>
          <ac:picMkLst>
            <pc:docMk/>
            <pc:sldMk cId="3580689406" sldId="328"/>
            <ac:picMk id="43" creationId="{A6BEEC21-AA76-D3E3-B0B0-28DB89E377E6}"/>
          </ac:picMkLst>
        </pc:picChg>
      </pc:sldChg>
      <pc:sldChg chg="modTransition">
        <pc:chgData name="#RACHMIEL ANDRE TEO REN XIANG#" userId="4a992496-643c-480c-ac83-c9f37615e960" providerId="ADAL" clId="{50B47EC6-78DF-4BF0-ACAD-D2F0EA6D926D}" dt="2024-04-24T09:24:46.402" v="7610"/>
        <pc:sldMkLst>
          <pc:docMk/>
          <pc:sldMk cId="1950584899" sldId="329"/>
        </pc:sldMkLst>
      </pc:sldChg>
      <pc:sldChg chg="modTransition">
        <pc:chgData name="#RACHMIEL ANDRE TEO REN XIANG#" userId="4a992496-643c-480c-ac83-c9f37615e960" providerId="ADAL" clId="{50B47EC6-78DF-4BF0-ACAD-D2F0EA6D926D}" dt="2024-04-24T09:24:46.402" v="7610"/>
        <pc:sldMkLst>
          <pc:docMk/>
          <pc:sldMk cId="3977456740" sldId="330"/>
        </pc:sldMkLst>
      </pc:sldChg>
      <pc:sldChg chg="modTransition">
        <pc:chgData name="#RACHMIEL ANDRE TEO REN XIANG#" userId="4a992496-643c-480c-ac83-c9f37615e960" providerId="ADAL" clId="{50B47EC6-78DF-4BF0-ACAD-D2F0EA6D926D}" dt="2024-04-24T09:24:46.402" v="7610"/>
        <pc:sldMkLst>
          <pc:docMk/>
          <pc:sldMk cId="3399437959" sldId="332"/>
        </pc:sldMkLst>
      </pc:sldChg>
      <pc:sldChg chg="modTransition">
        <pc:chgData name="#RACHMIEL ANDRE TEO REN XIANG#" userId="4a992496-643c-480c-ac83-c9f37615e960" providerId="ADAL" clId="{50B47EC6-78DF-4BF0-ACAD-D2F0EA6D926D}" dt="2024-04-24T09:24:46.402" v="7610"/>
        <pc:sldMkLst>
          <pc:docMk/>
          <pc:sldMk cId="3169745387" sldId="333"/>
        </pc:sldMkLst>
      </pc:sldChg>
      <pc:sldChg chg="modTransition">
        <pc:chgData name="#RACHMIEL ANDRE TEO REN XIANG#" userId="4a992496-643c-480c-ac83-c9f37615e960" providerId="ADAL" clId="{50B47EC6-78DF-4BF0-ACAD-D2F0EA6D926D}" dt="2024-04-24T09:24:46.402" v="7610"/>
        <pc:sldMkLst>
          <pc:docMk/>
          <pc:sldMk cId="2401562736" sldId="334"/>
        </pc:sldMkLst>
      </pc:sldChg>
      <pc:sldChg chg="modTransition">
        <pc:chgData name="#RACHMIEL ANDRE TEO REN XIANG#" userId="4a992496-643c-480c-ac83-c9f37615e960" providerId="ADAL" clId="{50B47EC6-78DF-4BF0-ACAD-D2F0EA6D926D}" dt="2024-04-24T09:24:46.402" v="7610"/>
        <pc:sldMkLst>
          <pc:docMk/>
          <pc:sldMk cId="2770879935" sldId="335"/>
        </pc:sldMkLst>
      </pc:sldChg>
      <pc:sldChg chg="modTransition">
        <pc:chgData name="#RACHMIEL ANDRE TEO REN XIANG#" userId="4a992496-643c-480c-ac83-c9f37615e960" providerId="ADAL" clId="{50B47EC6-78DF-4BF0-ACAD-D2F0EA6D926D}" dt="2024-04-24T09:24:46.402" v="7610"/>
        <pc:sldMkLst>
          <pc:docMk/>
          <pc:sldMk cId="177609948" sldId="336"/>
        </pc:sldMkLst>
      </pc:sldChg>
      <pc:sldChg chg="modTransition">
        <pc:chgData name="#RACHMIEL ANDRE TEO REN XIANG#" userId="4a992496-643c-480c-ac83-c9f37615e960" providerId="ADAL" clId="{50B47EC6-78DF-4BF0-ACAD-D2F0EA6D926D}" dt="2024-04-24T09:24:46.402" v="7610"/>
        <pc:sldMkLst>
          <pc:docMk/>
          <pc:sldMk cId="3979924040" sldId="337"/>
        </pc:sldMkLst>
      </pc:sldChg>
      <pc:sldChg chg="addSp delSp modSp mod modTransition modAnim">
        <pc:chgData name="#RACHMIEL ANDRE TEO REN XIANG#" userId="4a992496-643c-480c-ac83-c9f37615e960" providerId="ADAL" clId="{50B47EC6-78DF-4BF0-ACAD-D2F0EA6D926D}" dt="2024-04-24T12:01:57.676" v="7828"/>
        <pc:sldMkLst>
          <pc:docMk/>
          <pc:sldMk cId="3058876557" sldId="338"/>
        </pc:sldMkLst>
        <pc:spChg chg="mod">
          <ac:chgData name="#RACHMIEL ANDRE TEO REN XIANG#" userId="4a992496-643c-480c-ac83-c9f37615e960" providerId="ADAL" clId="{50B47EC6-78DF-4BF0-ACAD-D2F0EA6D926D}" dt="2024-04-23T20:44:20.021" v="1863"/>
          <ac:spMkLst>
            <pc:docMk/>
            <pc:sldMk cId="3058876557" sldId="338"/>
            <ac:spMk id="3" creationId="{5CB65147-4FED-A67B-126E-23264B2FAB9F}"/>
          </ac:spMkLst>
        </pc:spChg>
        <pc:picChg chg="add del mod">
          <ac:chgData name="#RACHMIEL ANDRE TEO REN XIANG#" userId="4a992496-643c-480c-ac83-c9f37615e960" providerId="ADAL" clId="{50B47EC6-78DF-4BF0-ACAD-D2F0EA6D926D}" dt="2024-04-24T12:01:43.044" v="7824"/>
          <ac:picMkLst>
            <pc:docMk/>
            <pc:sldMk cId="3058876557" sldId="338"/>
            <ac:picMk id="8" creationId="{D76F4E98-A81D-7FA1-AF3C-B268F4D0CC21}"/>
          </ac:picMkLst>
        </pc:picChg>
        <pc:picChg chg="add del mod ord">
          <ac:chgData name="#RACHMIEL ANDRE TEO REN XIANG#" userId="4a992496-643c-480c-ac83-c9f37615e960" providerId="ADAL" clId="{50B47EC6-78DF-4BF0-ACAD-D2F0EA6D926D}" dt="2024-04-24T12:01:48.535" v="7825"/>
          <ac:picMkLst>
            <pc:docMk/>
            <pc:sldMk cId="3058876557" sldId="338"/>
            <ac:picMk id="12" creationId="{8C1378C7-B85D-1341-927B-006DA6D4E189}"/>
          </ac:picMkLst>
        </pc:picChg>
        <pc:picChg chg="add del mod">
          <ac:chgData name="#RACHMIEL ANDRE TEO REN XIANG#" userId="4a992496-643c-480c-ac83-c9f37615e960" providerId="ADAL" clId="{50B47EC6-78DF-4BF0-ACAD-D2F0EA6D926D}" dt="2024-04-24T12:01:50.071" v="7827"/>
          <ac:picMkLst>
            <pc:docMk/>
            <pc:sldMk cId="3058876557" sldId="338"/>
            <ac:picMk id="13" creationId="{49DE4024-45A8-293A-A229-2C70AE2AAF46}"/>
          </ac:picMkLst>
        </pc:picChg>
        <pc:picChg chg="add del mod ord">
          <ac:chgData name="#RACHMIEL ANDRE TEO REN XIANG#" userId="4a992496-643c-480c-ac83-c9f37615e960" providerId="ADAL" clId="{50B47EC6-78DF-4BF0-ACAD-D2F0EA6D926D}" dt="2024-04-24T12:01:57.676" v="7828"/>
          <ac:picMkLst>
            <pc:docMk/>
            <pc:sldMk cId="3058876557" sldId="338"/>
            <ac:picMk id="16" creationId="{89A8B05F-5C51-B94C-FFDD-DB2894A531DC}"/>
          </ac:picMkLst>
        </pc:picChg>
        <pc:picChg chg="add mod">
          <ac:chgData name="#RACHMIEL ANDRE TEO REN XIANG#" userId="4a992496-643c-480c-ac83-c9f37615e960" providerId="ADAL" clId="{50B47EC6-78DF-4BF0-ACAD-D2F0EA6D926D}" dt="2024-04-24T12:01:57.676" v="7828"/>
          <ac:picMkLst>
            <pc:docMk/>
            <pc:sldMk cId="3058876557" sldId="338"/>
            <ac:picMk id="17" creationId="{9C5FAE1B-C2CA-E034-B80D-6C1BEE87ED33}"/>
          </ac:picMkLst>
        </pc:picChg>
      </pc:sldChg>
      <pc:sldChg chg="addSp delSp modSp new mod ord modTransition modClrScheme modAnim chgLayout modNotesTx">
        <pc:chgData name="#RACHMIEL ANDRE TEO REN XIANG#" userId="4a992496-643c-480c-ac83-c9f37615e960" providerId="ADAL" clId="{50B47EC6-78DF-4BF0-ACAD-D2F0EA6D926D}" dt="2024-04-24T12:31:00.118" v="7837" actId="1440"/>
        <pc:sldMkLst>
          <pc:docMk/>
          <pc:sldMk cId="3869089616" sldId="339"/>
        </pc:sldMkLst>
        <pc:spChg chg="mod ord">
          <ac:chgData name="#RACHMIEL ANDRE TEO REN XIANG#" userId="4a992496-643c-480c-ac83-c9f37615e960" providerId="ADAL" clId="{50B47EC6-78DF-4BF0-ACAD-D2F0EA6D926D}" dt="2024-04-23T20:35:56.332" v="1503" actId="20577"/>
          <ac:spMkLst>
            <pc:docMk/>
            <pc:sldMk cId="3869089616" sldId="339"/>
            <ac:spMk id="2" creationId="{3A626FF5-B298-0B55-FBC3-F54D33A64A4D}"/>
          </ac:spMkLst>
        </pc:spChg>
        <pc:spChg chg="del mod ord">
          <ac:chgData name="#RACHMIEL ANDRE TEO REN XIANG#" userId="4a992496-643c-480c-ac83-c9f37615e960" providerId="ADAL" clId="{50B47EC6-78DF-4BF0-ACAD-D2F0EA6D926D}" dt="2024-04-23T20:29:31.727" v="1368" actId="478"/>
          <ac:spMkLst>
            <pc:docMk/>
            <pc:sldMk cId="3869089616" sldId="339"/>
            <ac:spMk id="3" creationId="{D0CC3605-1985-2A7F-FF78-37EC9DE5F77A}"/>
          </ac:spMkLst>
        </pc:spChg>
        <pc:spChg chg="add del mod ord">
          <ac:chgData name="#RACHMIEL ANDRE TEO REN XIANG#" userId="4a992496-643c-480c-ac83-c9f37615e960" providerId="ADAL" clId="{50B47EC6-78DF-4BF0-ACAD-D2F0EA6D926D}" dt="2024-04-23T20:30:23.230" v="1406" actId="478"/>
          <ac:spMkLst>
            <pc:docMk/>
            <pc:sldMk cId="3869089616" sldId="339"/>
            <ac:spMk id="10" creationId="{2BA2476C-4012-E8B8-5244-8309AD9D8A78}"/>
          </ac:spMkLst>
        </pc:spChg>
        <pc:spChg chg="add del mod ord">
          <ac:chgData name="#RACHMIEL ANDRE TEO REN XIANG#" userId="4a992496-643c-480c-ac83-c9f37615e960" providerId="ADAL" clId="{50B47EC6-78DF-4BF0-ACAD-D2F0EA6D926D}" dt="2024-04-23T20:28:27.724" v="1340" actId="478"/>
          <ac:spMkLst>
            <pc:docMk/>
            <pc:sldMk cId="3869089616" sldId="339"/>
            <ac:spMk id="11" creationId="{9CD9F53B-B8EB-F644-F630-2C2A5D509E5C}"/>
          </ac:spMkLst>
        </pc:spChg>
        <pc:spChg chg="add del mod ord">
          <ac:chgData name="#RACHMIEL ANDRE TEO REN XIANG#" userId="4a992496-643c-480c-ac83-c9f37615e960" providerId="ADAL" clId="{50B47EC6-78DF-4BF0-ACAD-D2F0EA6D926D}" dt="2024-04-23T20:28:29.188" v="1341" actId="478"/>
          <ac:spMkLst>
            <pc:docMk/>
            <pc:sldMk cId="3869089616" sldId="339"/>
            <ac:spMk id="12" creationId="{E4E5E801-8746-B937-5D05-F1132E944EA6}"/>
          </ac:spMkLst>
        </pc:spChg>
        <pc:spChg chg="add mod">
          <ac:chgData name="#RACHMIEL ANDRE TEO REN XIANG#" userId="4a992496-643c-480c-ac83-c9f37615e960" providerId="ADAL" clId="{50B47EC6-78DF-4BF0-ACAD-D2F0EA6D926D}" dt="2024-04-23T20:29:15.074" v="1358"/>
          <ac:spMkLst>
            <pc:docMk/>
            <pc:sldMk cId="3869089616" sldId="339"/>
            <ac:spMk id="13" creationId="{86D8F914-BF6B-B97C-6B12-7051A51BF195}"/>
          </ac:spMkLst>
        </pc:spChg>
        <pc:spChg chg="add del mod">
          <ac:chgData name="#RACHMIEL ANDRE TEO REN XIANG#" userId="4a992496-643c-480c-ac83-c9f37615e960" providerId="ADAL" clId="{50B47EC6-78DF-4BF0-ACAD-D2F0EA6D926D}" dt="2024-04-23T20:29:58.517" v="1395" actId="478"/>
          <ac:spMkLst>
            <pc:docMk/>
            <pc:sldMk cId="3869089616" sldId="339"/>
            <ac:spMk id="15" creationId="{0CB724CC-BD3F-4007-08FF-4D1B0823E2F6}"/>
          </ac:spMkLst>
        </pc:spChg>
        <pc:spChg chg="add mod">
          <ac:chgData name="#RACHMIEL ANDRE TEO REN XIANG#" userId="4a992496-643c-480c-ac83-c9f37615e960" providerId="ADAL" clId="{50B47EC6-78DF-4BF0-ACAD-D2F0EA6D926D}" dt="2024-04-24T05:05:22.863" v="2797" actId="1076"/>
          <ac:spMkLst>
            <pc:docMk/>
            <pc:sldMk cId="3869089616" sldId="339"/>
            <ac:spMk id="16" creationId="{B5517705-0B27-D71E-ABB7-F59E7B415EE3}"/>
          </ac:spMkLst>
        </pc:spChg>
        <pc:spChg chg="add del mod">
          <ac:chgData name="#RACHMIEL ANDRE TEO REN XIANG#" userId="4a992496-643c-480c-ac83-c9f37615e960" providerId="ADAL" clId="{50B47EC6-78DF-4BF0-ACAD-D2F0EA6D926D}" dt="2024-04-23T20:33:10.485" v="1472" actId="478"/>
          <ac:spMkLst>
            <pc:docMk/>
            <pc:sldMk cId="3869089616" sldId="339"/>
            <ac:spMk id="18" creationId="{141B0F40-E12E-CF63-060B-89625C783201}"/>
          </ac:spMkLst>
        </pc:spChg>
        <pc:spChg chg="add del mod">
          <ac:chgData name="#RACHMIEL ANDRE TEO REN XIANG#" userId="4a992496-643c-480c-ac83-c9f37615e960" providerId="ADAL" clId="{50B47EC6-78DF-4BF0-ACAD-D2F0EA6D926D}" dt="2024-04-23T20:33:09.376" v="1471" actId="478"/>
          <ac:spMkLst>
            <pc:docMk/>
            <pc:sldMk cId="3869089616" sldId="339"/>
            <ac:spMk id="19" creationId="{00EEE409-99CF-126C-B8B8-8C111F863199}"/>
          </ac:spMkLst>
        </pc:spChg>
        <pc:spChg chg="add del mod">
          <ac:chgData name="#RACHMIEL ANDRE TEO REN XIANG#" userId="4a992496-643c-480c-ac83-c9f37615e960" providerId="ADAL" clId="{50B47EC6-78DF-4BF0-ACAD-D2F0EA6D926D}" dt="2024-04-23T20:32:29.688" v="1450" actId="478"/>
          <ac:spMkLst>
            <pc:docMk/>
            <pc:sldMk cId="3869089616" sldId="339"/>
            <ac:spMk id="20" creationId="{409DFFDC-8CCF-0F49-7A9D-9D4249D11E14}"/>
          </ac:spMkLst>
        </pc:spChg>
        <pc:grpChg chg="add del mod">
          <ac:chgData name="#RACHMIEL ANDRE TEO REN XIANG#" userId="4a992496-643c-480c-ac83-c9f37615e960" providerId="ADAL" clId="{50B47EC6-78DF-4BF0-ACAD-D2F0EA6D926D}" dt="2024-04-23T20:34:32.466" v="1493" actId="165"/>
          <ac:grpSpMkLst>
            <pc:docMk/>
            <pc:sldMk cId="3869089616" sldId="339"/>
            <ac:grpSpMk id="21" creationId="{55A8D6E5-E792-D441-88D7-A22A0555A6AD}"/>
          </ac:grpSpMkLst>
        </pc:grpChg>
        <pc:picChg chg="add del mod">
          <ac:chgData name="#RACHMIEL ANDRE TEO REN XIANG#" userId="4a992496-643c-480c-ac83-c9f37615e960" providerId="ADAL" clId="{50B47EC6-78DF-4BF0-ACAD-D2F0EA6D926D}" dt="2024-04-23T20:01:05.806" v="970" actId="478"/>
          <ac:picMkLst>
            <pc:docMk/>
            <pc:sldMk cId="3869089616" sldId="339"/>
            <ac:picMk id="5" creationId="{693E8FD6-5206-87C0-6523-351E4FFE7183}"/>
          </ac:picMkLst>
        </pc:picChg>
        <pc:picChg chg="add del mod">
          <ac:chgData name="#RACHMIEL ANDRE TEO REN XIANG#" userId="4a992496-643c-480c-ac83-c9f37615e960" providerId="ADAL" clId="{50B47EC6-78DF-4BF0-ACAD-D2F0EA6D926D}" dt="2024-04-24T09:24:46.402" v="7610"/>
          <ac:picMkLst>
            <pc:docMk/>
            <pc:sldMk cId="3869089616" sldId="339"/>
            <ac:picMk id="6" creationId="{C6BB16BE-A861-DF98-82F6-FF85736EAC65}"/>
          </ac:picMkLst>
        </pc:picChg>
        <pc:picChg chg="add mod topLvl">
          <ac:chgData name="#RACHMIEL ANDRE TEO REN XIANG#" userId="4a992496-643c-480c-ac83-c9f37615e960" providerId="ADAL" clId="{50B47EC6-78DF-4BF0-ACAD-D2F0EA6D926D}" dt="2024-04-24T12:31:00.118" v="7837" actId="1440"/>
          <ac:picMkLst>
            <pc:docMk/>
            <pc:sldMk cId="3869089616" sldId="339"/>
            <ac:picMk id="7" creationId="{B5495057-B5DB-2066-62EF-FDFC57F6A97A}"/>
          </ac:picMkLst>
        </pc:picChg>
        <pc:picChg chg="add del mod">
          <ac:chgData name="#RACHMIEL ANDRE TEO REN XIANG#" userId="4a992496-643c-480c-ac83-c9f37615e960" providerId="ADAL" clId="{50B47EC6-78DF-4BF0-ACAD-D2F0EA6D926D}" dt="2024-04-23T20:33:08.461" v="1470" actId="478"/>
          <ac:picMkLst>
            <pc:docMk/>
            <pc:sldMk cId="3869089616" sldId="339"/>
            <ac:picMk id="9" creationId="{36DCEF9C-A14B-F516-E010-9E2C0073EAFA}"/>
          </ac:picMkLst>
        </pc:picChg>
        <pc:picChg chg="add del mod ord">
          <ac:chgData name="#RACHMIEL ANDRE TEO REN XIANG#" userId="4a992496-643c-480c-ac83-c9f37615e960" providerId="ADAL" clId="{50B47EC6-78DF-4BF0-ACAD-D2F0EA6D926D}" dt="2024-04-24T09:32:43.705" v="7623"/>
          <ac:picMkLst>
            <pc:docMk/>
            <pc:sldMk cId="3869089616" sldId="339"/>
            <ac:picMk id="9" creationId="{868153B4-7131-851B-5815-7699180391C5}"/>
          </ac:picMkLst>
        </pc:picChg>
        <pc:picChg chg="add del mod">
          <ac:chgData name="#RACHMIEL ANDRE TEO REN XIANG#" userId="4a992496-643c-480c-ac83-c9f37615e960" providerId="ADAL" clId="{50B47EC6-78DF-4BF0-ACAD-D2F0EA6D926D}" dt="2024-04-24T09:45:10.967" v="7667"/>
          <ac:picMkLst>
            <pc:docMk/>
            <pc:sldMk cId="3869089616" sldId="339"/>
            <ac:picMk id="10" creationId="{7EFC93ED-1A5D-7BFE-1BFB-F4209656706F}"/>
          </ac:picMkLst>
        </pc:picChg>
        <pc:picChg chg="add">
          <ac:chgData name="#RACHMIEL ANDRE TEO REN XIANG#" userId="4a992496-643c-480c-ac83-c9f37615e960" providerId="ADAL" clId="{50B47EC6-78DF-4BF0-ACAD-D2F0EA6D926D}" dt="2024-04-23T20:29:15.104" v="1359"/>
          <ac:picMkLst>
            <pc:docMk/>
            <pc:sldMk cId="3869089616" sldId="339"/>
            <ac:picMk id="14" creationId="{6FE2E1D5-701D-0DA2-2904-CEA36DE17F1C}"/>
          </ac:picMkLst>
        </pc:picChg>
        <pc:picChg chg="add del mod ord">
          <ac:chgData name="#RACHMIEL ANDRE TEO REN XIANG#" userId="4a992496-643c-480c-ac83-c9f37615e960" providerId="ADAL" clId="{50B47EC6-78DF-4BF0-ACAD-D2F0EA6D926D}" dt="2024-04-24T09:45:30.656" v="7668"/>
          <ac:picMkLst>
            <pc:docMk/>
            <pc:sldMk cId="3869089616" sldId="339"/>
            <ac:picMk id="17" creationId="{8602714A-3BF7-7D21-8C32-5FF3EF9889A1}"/>
          </ac:picMkLst>
        </pc:picChg>
        <pc:picChg chg="add mod">
          <ac:chgData name="#RACHMIEL ANDRE TEO REN XIANG#" userId="4a992496-643c-480c-ac83-c9f37615e960" providerId="ADAL" clId="{50B47EC6-78DF-4BF0-ACAD-D2F0EA6D926D}" dt="2024-04-24T09:45:30.656" v="7668"/>
          <ac:picMkLst>
            <pc:docMk/>
            <pc:sldMk cId="3869089616" sldId="339"/>
            <ac:picMk id="18" creationId="{B0D56058-8D76-FD46-6695-DF145A1CA4FF}"/>
          </ac:picMkLst>
        </pc:picChg>
        <pc:picChg chg="add mod topLvl">
          <ac:chgData name="#RACHMIEL ANDRE TEO REN XIANG#" userId="4a992496-643c-480c-ac83-c9f37615e960" providerId="ADAL" clId="{50B47EC6-78DF-4BF0-ACAD-D2F0EA6D926D}" dt="2024-04-24T12:31:00.118" v="7837" actId="1440"/>
          <ac:picMkLst>
            <pc:docMk/>
            <pc:sldMk cId="3869089616" sldId="339"/>
            <ac:picMk id="2050" creationId="{DCCB10BB-E242-4335-0387-68D601A06AC7}"/>
          </ac:picMkLst>
        </pc:picChg>
        <pc:picChg chg="add mod topLvl">
          <ac:chgData name="#RACHMIEL ANDRE TEO REN XIANG#" userId="4a992496-643c-480c-ac83-c9f37615e960" providerId="ADAL" clId="{50B47EC6-78DF-4BF0-ACAD-D2F0EA6D926D}" dt="2024-04-24T12:31:00.118" v="7837" actId="1440"/>
          <ac:picMkLst>
            <pc:docMk/>
            <pc:sldMk cId="3869089616" sldId="339"/>
            <ac:picMk id="2052" creationId="{EAAD1D8B-32D7-43C6-C569-2F06D76609DC}"/>
          </ac:picMkLst>
        </pc:picChg>
      </pc:sldChg>
      <pc:sldChg chg="addSp delSp modSp new mod ord modTransition modAnim modNotesTx">
        <pc:chgData name="#RACHMIEL ANDRE TEO REN XIANG#" userId="4a992496-643c-480c-ac83-c9f37615e960" providerId="ADAL" clId="{50B47EC6-78DF-4BF0-ACAD-D2F0EA6D926D}" dt="2024-04-24T12:31:14.897" v="7839" actId="1440"/>
        <pc:sldMkLst>
          <pc:docMk/>
          <pc:sldMk cId="3283718536" sldId="340"/>
        </pc:sldMkLst>
        <pc:spChg chg="mod">
          <ac:chgData name="#RACHMIEL ANDRE TEO REN XIANG#" userId="4a992496-643c-480c-ac83-c9f37615e960" providerId="ADAL" clId="{50B47EC6-78DF-4BF0-ACAD-D2F0EA6D926D}" dt="2024-04-23T20:39:41.065" v="1593" actId="1076"/>
          <ac:spMkLst>
            <pc:docMk/>
            <pc:sldMk cId="3283718536" sldId="340"/>
            <ac:spMk id="2" creationId="{1AA92DB2-DD0E-6173-2FD0-3843C9F3CF96}"/>
          </ac:spMkLst>
        </pc:spChg>
        <pc:spChg chg="mod">
          <ac:chgData name="#RACHMIEL ANDRE TEO REN XIANG#" userId="4a992496-643c-480c-ac83-c9f37615e960" providerId="ADAL" clId="{50B47EC6-78DF-4BF0-ACAD-D2F0EA6D926D}" dt="2024-04-24T08:05:35.711" v="5375" actId="20577"/>
          <ac:spMkLst>
            <pc:docMk/>
            <pc:sldMk cId="3283718536" sldId="340"/>
            <ac:spMk id="3" creationId="{73D15BAF-118F-93FA-C43C-DD811E924617}"/>
          </ac:spMkLst>
        </pc:spChg>
        <pc:spChg chg="add mod">
          <ac:chgData name="#RACHMIEL ANDRE TEO REN XIANG#" userId="4a992496-643c-480c-ac83-c9f37615e960" providerId="ADAL" clId="{50B47EC6-78DF-4BF0-ACAD-D2F0EA6D926D}" dt="2024-04-24T05:01:44.030" v="2731" actId="164"/>
          <ac:spMkLst>
            <pc:docMk/>
            <pc:sldMk cId="3283718536" sldId="340"/>
            <ac:spMk id="6" creationId="{FC82D29B-8CDA-0D25-874E-955117968292}"/>
          </ac:spMkLst>
        </pc:spChg>
        <pc:spChg chg="add mod">
          <ac:chgData name="#RACHMIEL ANDRE TEO REN XIANG#" userId="4a992496-643c-480c-ac83-c9f37615e960" providerId="ADAL" clId="{50B47EC6-78DF-4BF0-ACAD-D2F0EA6D926D}" dt="2024-04-24T05:01:44.030" v="2731" actId="164"/>
          <ac:spMkLst>
            <pc:docMk/>
            <pc:sldMk cId="3283718536" sldId="340"/>
            <ac:spMk id="7" creationId="{CCD1ED67-0C9D-F854-1EB0-0EC3934876D9}"/>
          </ac:spMkLst>
        </pc:spChg>
        <pc:grpChg chg="add mod">
          <ac:chgData name="#RACHMIEL ANDRE TEO REN XIANG#" userId="4a992496-643c-480c-ac83-c9f37615e960" providerId="ADAL" clId="{50B47EC6-78DF-4BF0-ACAD-D2F0EA6D926D}" dt="2024-04-24T06:26:45.098" v="3115" actId="1076"/>
          <ac:grpSpMkLst>
            <pc:docMk/>
            <pc:sldMk cId="3283718536" sldId="340"/>
            <ac:grpSpMk id="8" creationId="{2CAB5EAB-1361-D4F4-0A0F-D34525D11D59}"/>
          </ac:grpSpMkLst>
        </pc:grpChg>
        <pc:picChg chg="add mod">
          <ac:chgData name="#RACHMIEL ANDRE TEO REN XIANG#" userId="4a992496-643c-480c-ac83-c9f37615e960" providerId="ADAL" clId="{50B47EC6-78DF-4BF0-ACAD-D2F0EA6D926D}" dt="2024-04-24T12:31:14.897" v="7839" actId="1440"/>
          <ac:picMkLst>
            <pc:docMk/>
            <pc:sldMk cId="3283718536" sldId="340"/>
            <ac:picMk id="5" creationId="{B14BBACD-6665-594E-884A-336C84D650AF}"/>
          </ac:picMkLst>
        </pc:picChg>
        <pc:picChg chg="add del mod">
          <ac:chgData name="#RACHMIEL ANDRE TEO REN XIANG#" userId="4a992496-643c-480c-ac83-c9f37615e960" providerId="ADAL" clId="{50B47EC6-78DF-4BF0-ACAD-D2F0EA6D926D}" dt="2024-04-24T09:24:46.402" v="7610"/>
          <ac:picMkLst>
            <pc:docMk/>
            <pc:sldMk cId="3283718536" sldId="340"/>
            <ac:picMk id="9" creationId="{23F3FDEB-EBB1-04B2-8038-F713DA1FFACD}"/>
          </ac:picMkLst>
        </pc:picChg>
        <pc:picChg chg="add del mod ord">
          <ac:chgData name="#RACHMIEL ANDRE TEO REN XIANG#" userId="4a992496-643c-480c-ac83-c9f37615e960" providerId="ADAL" clId="{50B47EC6-78DF-4BF0-ACAD-D2F0EA6D926D}" dt="2024-04-24T09:32:43.705" v="7623"/>
          <ac:picMkLst>
            <pc:docMk/>
            <pc:sldMk cId="3283718536" sldId="340"/>
            <ac:picMk id="11" creationId="{70832A15-DD76-20B6-BBA4-B1954C57B8EB}"/>
          </ac:picMkLst>
        </pc:picChg>
        <pc:picChg chg="add del mod">
          <ac:chgData name="#RACHMIEL ANDRE TEO REN XIANG#" userId="4a992496-643c-480c-ac83-c9f37615e960" providerId="ADAL" clId="{50B47EC6-78DF-4BF0-ACAD-D2F0EA6D926D}" dt="2024-04-24T09:44:09.717" v="7664"/>
          <ac:picMkLst>
            <pc:docMk/>
            <pc:sldMk cId="3283718536" sldId="340"/>
            <ac:picMk id="12" creationId="{0A113F4F-826C-C9F9-734B-190824609D49}"/>
          </ac:picMkLst>
        </pc:picChg>
        <pc:picChg chg="add del mod ord">
          <ac:chgData name="#RACHMIEL ANDRE TEO REN XIANG#" userId="4a992496-643c-480c-ac83-c9f37615e960" providerId="ADAL" clId="{50B47EC6-78DF-4BF0-ACAD-D2F0EA6D926D}" dt="2024-04-24T09:44:42.819" v="7665"/>
          <ac:picMkLst>
            <pc:docMk/>
            <pc:sldMk cId="3283718536" sldId="340"/>
            <ac:picMk id="16" creationId="{5303E6F2-5ECF-E139-39D1-E6AE63D56623}"/>
          </ac:picMkLst>
        </pc:picChg>
        <pc:picChg chg="add mod">
          <ac:chgData name="#RACHMIEL ANDRE TEO REN XIANG#" userId="4a992496-643c-480c-ac83-c9f37615e960" providerId="ADAL" clId="{50B47EC6-78DF-4BF0-ACAD-D2F0EA6D926D}" dt="2024-04-24T09:44:42.819" v="7665"/>
          <ac:picMkLst>
            <pc:docMk/>
            <pc:sldMk cId="3283718536" sldId="340"/>
            <ac:picMk id="17" creationId="{92B53FCA-2F65-65BA-DDD8-E91C778722BA}"/>
          </ac:picMkLst>
        </pc:picChg>
      </pc:sldChg>
      <pc:sldChg chg="addSp delSp modSp add mod ord modTransition modAnim modNotesTx">
        <pc:chgData name="#RACHMIEL ANDRE TEO REN XIANG#" userId="4a992496-643c-480c-ac83-c9f37615e960" providerId="ADAL" clId="{50B47EC6-78DF-4BF0-ACAD-D2F0EA6D926D}" dt="2024-04-24T12:31:07.197" v="7838" actId="1440"/>
        <pc:sldMkLst>
          <pc:docMk/>
          <pc:sldMk cId="3156372563" sldId="341"/>
        </pc:sldMkLst>
        <pc:spChg chg="mod">
          <ac:chgData name="#RACHMIEL ANDRE TEO REN XIANG#" userId="4a992496-643c-480c-ac83-c9f37615e960" providerId="ADAL" clId="{50B47EC6-78DF-4BF0-ACAD-D2F0EA6D926D}" dt="2024-04-23T20:36:08.809" v="1511" actId="20577"/>
          <ac:spMkLst>
            <pc:docMk/>
            <pc:sldMk cId="3156372563" sldId="341"/>
            <ac:spMk id="2" creationId="{3A626FF5-B298-0B55-FBC3-F54D33A64A4D}"/>
          </ac:spMkLst>
        </pc:spChg>
        <pc:spChg chg="add mod">
          <ac:chgData name="#RACHMIEL ANDRE TEO REN XIANG#" userId="4a992496-643c-480c-ac83-c9f37615e960" providerId="ADAL" clId="{50B47EC6-78DF-4BF0-ACAD-D2F0EA6D926D}" dt="2024-04-23T20:33:04.111" v="1469" actId="14100"/>
          <ac:spMkLst>
            <pc:docMk/>
            <pc:sldMk cId="3156372563" sldId="341"/>
            <ac:spMk id="3" creationId="{6596E30C-8409-494D-F3EC-350E8C81BAE7}"/>
          </ac:spMkLst>
        </pc:spChg>
        <pc:spChg chg="del">
          <ac:chgData name="#RACHMIEL ANDRE TEO REN XIANG#" userId="4a992496-643c-480c-ac83-c9f37615e960" providerId="ADAL" clId="{50B47EC6-78DF-4BF0-ACAD-D2F0EA6D926D}" dt="2024-04-23T20:31:10.607" v="1422" actId="478"/>
          <ac:spMkLst>
            <pc:docMk/>
            <pc:sldMk cId="3156372563" sldId="341"/>
            <ac:spMk id="16" creationId="{B5517705-0B27-D71E-ABB7-F59E7B415EE3}"/>
          </ac:spMkLst>
        </pc:spChg>
        <pc:spChg chg="mod">
          <ac:chgData name="#RACHMIEL ANDRE TEO REN XIANG#" userId="4a992496-643c-480c-ac83-c9f37615e960" providerId="ADAL" clId="{50B47EC6-78DF-4BF0-ACAD-D2F0EA6D926D}" dt="2024-04-24T07:55:40.868" v="5249" actId="20577"/>
          <ac:spMkLst>
            <pc:docMk/>
            <pc:sldMk cId="3156372563" sldId="341"/>
            <ac:spMk id="18" creationId="{141B0F40-E12E-CF63-060B-89625C783201}"/>
          </ac:spMkLst>
        </pc:spChg>
        <pc:picChg chg="add del mod">
          <ac:chgData name="#RACHMIEL ANDRE TEO REN XIANG#" userId="4a992496-643c-480c-ac83-c9f37615e960" providerId="ADAL" clId="{50B47EC6-78DF-4BF0-ACAD-D2F0EA6D926D}" dt="2024-04-24T09:24:46.402" v="7610"/>
          <ac:picMkLst>
            <pc:docMk/>
            <pc:sldMk cId="3156372563" sldId="341"/>
            <ac:picMk id="5" creationId="{78C2A931-BBCB-CA9F-955B-22FB63A2F140}"/>
          </ac:picMkLst>
        </pc:picChg>
        <pc:picChg chg="add del mod ord">
          <ac:chgData name="#RACHMIEL ANDRE TEO REN XIANG#" userId="4a992496-643c-480c-ac83-c9f37615e960" providerId="ADAL" clId="{50B47EC6-78DF-4BF0-ACAD-D2F0EA6D926D}" dt="2024-04-24T09:32:43.705" v="7623"/>
          <ac:picMkLst>
            <pc:docMk/>
            <pc:sldMk cId="3156372563" sldId="341"/>
            <ac:picMk id="7" creationId="{0D8538A7-618C-93D9-140C-27BD550D3DBA}"/>
          </ac:picMkLst>
        </pc:picChg>
        <pc:picChg chg="del">
          <ac:chgData name="#RACHMIEL ANDRE TEO REN XIANG#" userId="4a992496-643c-480c-ac83-c9f37615e960" providerId="ADAL" clId="{50B47EC6-78DF-4BF0-ACAD-D2F0EA6D926D}" dt="2024-04-23T20:31:09.362" v="1421" actId="478"/>
          <ac:picMkLst>
            <pc:docMk/>
            <pc:sldMk cId="3156372563" sldId="341"/>
            <ac:picMk id="7" creationId="{B5495057-B5DB-2066-62EF-FDFC57F6A97A}"/>
          </ac:picMkLst>
        </pc:picChg>
        <pc:picChg chg="add del mod">
          <ac:chgData name="#RACHMIEL ANDRE TEO REN XIANG#" userId="4a992496-643c-480c-ac83-c9f37615e960" providerId="ADAL" clId="{50B47EC6-78DF-4BF0-ACAD-D2F0EA6D926D}" dt="2024-04-24T09:36:00.849" v="7631"/>
          <ac:picMkLst>
            <pc:docMk/>
            <pc:sldMk cId="3156372563" sldId="341"/>
            <ac:picMk id="8" creationId="{CA48ABE1-E184-3E26-99ED-6E91012B463B}"/>
          </ac:picMkLst>
        </pc:picChg>
        <pc:picChg chg="mod">
          <ac:chgData name="#RACHMIEL ANDRE TEO REN XIANG#" userId="4a992496-643c-480c-ac83-c9f37615e960" providerId="ADAL" clId="{50B47EC6-78DF-4BF0-ACAD-D2F0EA6D926D}" dt="2024-04-24T12:31:07.197" v="7838" actId="1440"/>
          <ac:picMkLst>
            <pc:docMk/>
            <pc:sldMk cId="3156372563" sldId="341"/>
            <ac:picMk id="9" creationId="{36DCEF9C-A14B-F516-E010-9E2C0073EAFA}"/>
          </ac:picMkLst>
        </pc:picChg>
        <pc:picChg chg="add del mod ord">
          <ac:chgData name="#RACHMIEL ANDRE TEO REN XIANG#" userId="4a992496-643c-480c-ac83-c9f37615e960" providerId="ADAL" clId="{50B47EC6-78DF-4BF0-ACAD-D2F0EA6D926D}" dt="2024-04-24T09:36:18.024" v="7632"/>
          <ac:picMkLst>
            <pc:docMk/>
            <pc:sldMk cId="3156372563" sldId="341"/>
            <ac:picMk id="11" creationId="{B09463B5-5E50-51F4-5DEE-A5BC4BF7D60B}"/>
          </ac:picMkLst>
        </pc:picChg>
        <pc:picChg chg="add mod">
          <ac:chgData name="#RACHMIEL ANDRE TEO REN XIANG#" userId="4a992496-643c-480c-ac83-c9f37615e960" providerId="ADAL" clId="{50B47EC6-78DF-4BF0-ACAD-D2F0EA6D926D}" dt="2024-04-24T09:36:18.024" v="7632"/>
          <ac:picMkLst>
            <pc:docMk/>
            <pc:sldMk cId="3156372563" sldId="341"/>
            <ac:picMk id="12" creationId="{6FADCA68-C37F-5160-9042-414350787B67}"/>
          </ac:picMkLst>
        </pc:picChg>
      </pc:sldChg>
      <pc:sldChg chg="addSp delSp modSp new mod modTransition modNotesTx">
        <pc:chgData name="#RACHMIEL ANDRE TEO REN XIANG#" userId="4a992496-643c-480c-ac83-c9f37615e960" providerId="ADAL" clId="{50B47EC6-78DF-4BF0-ACAD-D2F0EA6D926D}" dt="2024-04-24T09:32:43.705" v="7623"/>
        <pc:sldMkLst>
          <pc:docMk/>
          <pc:sldMk cId="1661664976" sldId="342"/>
        </pc:sldMkLst>
        <pc:spChg chg="mod">
          <ac:chgData name="#RACHMIEL ANDRE TEO REN XIANG#" userId="4a992496-643c-480c-ac83-c9f37615e960" providerId="ADAL" clId="{50B47EC6-78DF-4BF0-ACAD-D2F0EA6D926D}" dt="2024-04-23T21:54:56.188" v="2593" actId="1076"/>
          <ac:spMkLst>
            <pc:docMk/>
            <pc:sldMk cId="1661664976" sldId="342"/>
            <ac:spMk id="2" creationId="{7794F7B5-91BA-AD54-ADD3-D324772689E6}"/>
          </ac:spMkLst>
        </pc:spChg>
        <pc:spChg chg="mod">
          <ac:chgData name="#RACHMIEL ANDRE TEO REN XIANG#" userId="4a992496-643c-480c-ac83-c9f37615e960" providerId="ADAL" clId="{50B47EC6-78DF-4BF0-ACAD-D2F0EA6D926D}" dt="2024-04-23T21:58:04.577" v="2675" actId="1076"/>
          <ac:spMkLst>
            <pc:docMk/>
            <pc:sldMk cId="1661664976" sldId="342"/>
            <ac:spMk id="3" creationId="{9D22E43A-BF64-2833-87EA-524FA9899722}"/>
          </ac:spMkLst>
        </pc:spChg>
        <pc:spChg chg="add mod">
          <ac:chgData name="#RACHMIEL ANDRE TEO REN XIANG#" userId="4a992496-643c-480c-ac83-c9f37615e960" providerId="ADAL" clId="{50B47EC6-78DF-4BF0-ACAD-D2F0EA6D926D}" dt="2024-04-24T05:17:54.452" v="3009" actId="1076"/>
          <ac:spMkLst>
            <pc:docMk/>
            <pc:sldMk cId="1661664976" sldId="342"/>
            <ac:spMk id="4" creationId="{AA605669-7B24-2643-91F2-CD0EBCFAF291}"/>
          </ac:spMkLst>
        </pc:spChg>
        <pc:spChg chg="add del mod">
          <ac:chgData name="#RACHMIEL ANDRE TEO REN XIANG#" userId="4a992496-643c-480c-ac83-c9f37615e960" providerId="ADAL" clId="{50B47EC6-78DF-4BF0-ACAD-D2F0EA6D926D}" dt="2024-04-23T21:56:34.617" v="2646" actId="21"/>
          <ac:spMkLst>
            <pc:docMk/>
            <pc:sldMk cId="1661664976" sldId="342"/>
            <ac:spMk id="5" creationId="{00238680-B671-4B6F-8CC7-FDB9BE91736B}"/>
          </ac:spMkLst>
        </pc:spChg>
        <pc:spChg chg="add del">
          <ac:chgData name="#RACHMIEL ANDRE TEO REN XIANG#" userId="4a992496-643c-480c-ac83-c9f37615e960" providerId="ADAL" clId="{50B47EC6-78DF-4BF0-ACAD-D2F0EA6D926D}" dt="2024-04-23T21:49:36.220" v="2391" actId="22"/>
          <ac:spMkLst>
            <pc:docMk/>
            <pc:sldMk cId="1661664976" sldId="342"/>
            <ac:spMk id="7" creationId="{D2FC1B0D-4A7B-39E5-9012-89E1A7B0301D}"/>
          </ac:spMkLst>
        </pc:spChg>
        <pc:spChg chg="add del mod">
          <ac:chgData name="#RACHMIEL ANDRE TEO REN XIANG#" userId="4a992496-643c-480c-ac83-c9f37615e960" providerId="ADAL" clId="{50B47EC6-78DF-4BF0-ACAD-D2F0EA6D926D}" dt="2024-04-23T21:57:59.125" v="2673" actId="478"/>
          <ac:spMkLst>
            <pc:docMk/>
            <pc:sldMk cId="1661664976" sldId="342"/>
            <ac:spMk id="9" creationId="{D2E226C4-33E0-C274-06EE-5D921B718AA0}"/>
          </ac:spMkLst>
        </pc:spChg>
        <pc:spChg chg="add del mod">
          <ac:chgData name="#RACHMIEL ANDRE TEO REN XIANG#" userId="4a992496-643c-480c-ac83-c9f37615e960" providerId="ADAL" clId="{50B47EC6-78DF-4BF0-ACAD-D2F0EA6D926D}" dt="2024-04-23T21:57:28.021" v="2659"/>
          <ac:spMkLst>
            <pc:docMk/>
            <pc:sldMk cId="1661664976" sldId="342"/>
            <ac:spMk id="10" creationId="{A56C927E-298E-3686-00AC-60AFD9E41E85}"/>
          </ac:spMkLst>
        </pc:spChg>
        <pc:spChg chg="add del">
          <ac:chgData name="#RACHMIEL ANDRE TEO REN XIANG#" userId="4a992496-643c-480c-ac83-c9f37615e960" providerId="ADAL" clId="{50B47EC6-78DF-4BF0-ACAD-D2F0EA6D926D}" dt="2024-04-23T21:53:43.673" v="2565" actId="22"/>
          <ac:spMkLst>
            <pc:docMk/>
            <pc:sldMk cId="1661664976" sldId="342"/>
            <ac:spMk id="12" creationId="{5A50F40D-C7C5-2827-FCAF-03A37C975FD6}"/>
          </ac:spMkLst>
        </pc:spChg>
        <pc:spChg chg="add del">
          <ac:chgData name="#RACHMIEL ANDRE TEO REN XIANG#" userId="4a992496-643c-480c-ac83-c9f37615e960" providerId="ADAL" clId="{50B47EC6-78DF-4BF0-ACAD-D2F0EA6D926D}" dt="2024-04-23T21:53:46.266" v="2567" actId="22"/>
          <ac:spMkLst>
            <pc:docMk/>
            <pc:sldMk cId="1661664976" sldId="342"/>
            <ac:spMk id="14" creationId="{2B16BB0A-1056-20E6-DB01-8DB58D9F8D31}"/>
          </ac:spMkLst>
        </pc:spChg>
        <pc:spChg chg="add del">
          <ac:chgData name="#RACHMIEL ANDRE TEO REN XIANG#" userId="4a992496-643c-480c-ac83-c9f37615e960" providerId="ADAL" clId="{50B47EC6-78DF-4BF0-ACAD-D2F0EA6D926D}" dt="2024-04-23T21:53:46.899" v="2569" actId="22"/>
          <ac:spMkLst>
            <pc:docMk/>
            <pc:sldMk cId="1661664976" sldId="342"/>
            <ac:spMk id="16" creationId="{7CAC1EE8-24F3-7C61-7782-164665D78DA2}"/>
          </ac:spMkLst>
        </pc:spChg>
        <pc:spChg chg="add del mod">
          <ac:chgData name="#RACHMIEL ANDRE TEO REN XIANG#" userId="4a992496-643c-480c-ac83-c9f37615e960" providerId="ADAL" clId="{50B47EC6-78DF-4BF0-ACAD-D2F0EA6D926D}" dt="2024-04-23T21:58:07.629" v="2677" actId="478"/>
          <ac:spMkLst>
            <pc:docMk/>
            <pc:sldMk cId="1661664976" sldId="342"/>
            <ac:spMk id="17" creationId="{DD576518-17E8-A99B-6746-16DC7536FE23}"/>
          </ac:spMkLst>
        </pc:spChg>
        <pc:picChg chg="add mod">
          <ac:chgData name="#RACHMIEL ANDRE TEO REN XIANG#" userId="4a992496-643c-480c-ac83-c9f37615e960" providerId="ADAL" clId="{50B47EC6-78DF-4BF0-ACAD-D2F0EA6D926D}" dt="2024-04-24T09:32:43.705" v="7623"/>
          <ac:picMkLst>
            <pc:docMk/>
            <pc:sldMk cId="1661664976" sldId="342"/>
            <ac:picMk id="11" creationId="{35DCE7C1-819F-2E80-57E3-F2680B479FCB}"/>
          </ac:picMkLst>
        </pc:picChg>
      </pc:sldChg>
      <pc:sldChg chg="addSp delSp modSp new mod modTransition modAnim modNotesTx">
        <pc:chgData name="#RACHMIEL ANDRE TEO REN XIANG#" userId="4a992496-643c-480c-ac83-c9f37615e960" providerId="ADAL" clId="{50B47EC6-78DF-4BF0-ACAD-D2F0EA6D926D}" dt="2024-04-24T12:31:23.541" v="7840" actId="1440"/>
        <pc:sldMkLst>
          <pc:docMk/>
          <pc:sldMk cId="2304775529" sldId="343"/>
        </pc:sldMkLst>
        <pc:spChg chg="mod">
          <ac:chgData name="#RACHMIEL ANDRE TEO REN XIANG#" userId="4a992496-643c-480c-ac83-c9f37615e960" providerId="ADAL" clId="{50B47EC6-78DF-4BF0-ACAD-D2F0EA6D926D}" dt="2024-04-24T06:35:08.796" v="3231" actId="1076"/>
          <ac:spMkLst>
            <pc:docMk/>
            <pc:sldMk cId="2304775529" sldId="343"/>
            <ac:spMk id="2" creationId="{EB06BCC3-3475-E14C-9EC5-7D3BBBB05BBB}"/>
          </ac:spMkLst>
        </pc:spChg>
        <pc:spChg chg="del">
          <ac:chgData name="#RACHMIEL ANDRE TEO REN XIANG#" userId="4a992496-643c-480c-ac83-c9f37615e960" providerId="ADAL" clId="{50B47EC6-78DF-4BF0-ACAD-D2F0EA6D926D}" dt="2024-04-23T21:57:01.229" v="2650"/>
          <ac:spMkLst>
            <pc:docMk/>
            <pc:sldMk cId="2304775529" sldId="343"/>
            <ac:spMk id="3" creationId="{B4B2EF08-5B6D-D568-D452-55645CBB0A96}"/>
          </ac:spMkLst>
        </pc:spChg>
        <pc:spChg chg="add mod">
          <ac:chgData name="#RACHMIEL ANDRE TEO REN XIANG#" userId="4a992496-643c-480c-ac83-c9f37615e960" providerId="ADAL" clId="{50B47EC6-78DF-4BF0-ACAD-D2F0EA6D926D}" dt="2024-04-24T07:01:20.610" v="3438" actId="20577"/>
          <ac:spMkLst>
            <pc:docMk/>
            <pc:sldMk cId="2304775529" sldId="343"/>
            <ac:spMk id="5" creationId="{00238680-B671-4B6F-8CC7-FDB9BE91736B}"/>
          </ac:spMkLst>
        </pc:spChg>
        <pc:picChg chg="add mod">
          <ac:chgData name="#RACHMIEL ANDRE TEO REN XIANG#" userId="4a992496-643c-480c-ac83-c9f37615e960" providerId="ADAL" clId="{50B47EC6-78DF-4BF0-ACAD-D2F0EA6D926D}" dt="2024-04-24T12:31:23.541" v="7840" actId="1440"/>
          <ac:picMkLst>
            <pc:docMk/>
            <pc:sldMk cId="2304775529" sldId="343"/>
            <ac:picMk id="4" creationId="{85E82980-B02A-3BAF-741B-FD039F3721CB}"/>
          </ac:picMkLst>
        </pc:picChg>
        <pc:picChg chg="add del mod">
          <ac:chgData name="#RACHMIEL ANDRE TEO REN XIANG#" userId="4a992496-643c-480c-ac83-c9f37615e960" providerId="ADAL" clId="{50B47EC6-78DF-4BF0-ACAD-D2F0EA6D926D}" dt="2024-04-24T09:33:17.855" v="7625"/>
          <ac:picMkLst>
            <pc:docMk/>
            <pc:sldMk cId="2304775529" sldId="343"/>
            <ac:picMk id="7" creationId="{EE6594C6-80F9-3CAA-2B2A-D3958AB4358F}"/>
          </ac:picMkLst>
        </pc:picChg>
        <pc:picChg chg="add del mod ord">
          <ac:chgData name="#RACHMIEL ANDRE TEO REN XIANG#" userId="4a992496-643c-480c-ac83-c9f37615e960" providerId="ADAL" clId="{50B47EC6-78DF-4BF0-ACAD-D2F0EA6D926D}" dt="2024-04-24T09:34:06.087" v="7626"/>
          <ac:picMkLst>
            <pc:docMk/>
            <pc:sldMk cId="2304775529" sldId="343"/>
            <ac:picMk id="10" creationId="{75C8A5EC-708C-C8FB-CD69-BCC67BD3FE4B}"/>
          </ac:picMkLst>
        </pc:picChg>
        <pc:picChg chg="add del mod">
          <ac:chgData name="#RACHMIEL ANDRE TEO REN XIANG#" userId="4a992496-643c-480c-ac83-c9f37615e960" providerId="ADAL" clId="{50B47EC6-78DF-4BF0-ACAD-D2F0EA6D926D}" dt="2024-04-24T09:34:10.573" v="7628"/>
          <ac:picMkLst>
            <pc:docMk/>
            <pc:sldMk cId="2304775529" sldId="343"/>
            <ac:picMk id="11" creationId="{87048E49-31EA-532E-4A98-ACDAF77485CA}"/>
          </ac:picMkLst>
        </pc:picChg>
        <pc:picChg chg="add del mod ord">
          <ac:chgData name="#RACHMIEL ANDRE TEO REN XIANG#" userId="4a992496-643c-480c-ac83-c9f37615e960" providerId="ADAL" clId="{50B47EC6-78DF-4BF0-ACAD-D2F0EA6D926D}" dt="2024-04-24T09:35:08.844" v="7629"/>
          <ac:picMkLst>
            <pc:docMk/>
            <pc:sldMk cId="2304775529" sldId="343"/>
            <ac:picMk id="14" creationId="{BF45A9F0-DFBA-823A-A439-5D998022B20E}"/>
          </ac:picMkLst>
        </pc:picChg>
        <pc:picChg chg="add mod">
          <ac:chgData name="#RACHMIEL ANDRE TEO REN XIANG#" userId="4a992496-643c-480c-ac83-c9f37615e960" providerId="ADAL" clId="{50B47EC6-78DF-4BF0-ACAD-D2F0EA6D926D}" dt="2024-04-24T09:35:08.844" v="7629"/>
          <ac:picMkLst>
            <pc:docMk/>
            <pc:sldMk cId="2304775529" sldId="343"/>
            <ac:picMk id="15" creationId="{52823ACE-9E9D-3894-8403-71354EC8B9F9}"/>
          </ac:picMkLst>
        </pc:picChg>
      </pc:sldChg>
      <pc:sldChg chg="addSp delSp modSp new mod modTransition modClrScheme modAnim chgLayout modNotesTx">
        <pc:chgData name="#RACHMIEL ANDRE TEO REN XIANG#" userId="4a992496-643c-480c-ac83-c9f37615e960" providerId="ADAL" clId="{50B47EC6-78DF-4BF0-ACAD-D2F0EA6D926D}" dt="2024-04-24T12:29:47.285" v="7833" actId="1440"/>
        <pc:sldMkLst>
          <pc:docMk/>
          <pc:sldMk cId="4155424891" sldId="344"/>
        </pc:sldMkLst>
        <pc:spChg chg="del">
          <ac:chgData name="#RACHMIEL ANDRE TEO REN XIANG#" userId="4a992496-643c-480c-ac83-c9f37615e960" providerId="ADAL" clId="{50B47EC6-78DF-4BF0-ACAD-D2F0EA6D926D}" dt="2024-04-24T05:06:52.221" v="2799" actId="700"/>
          <ac:spMkLst>
            <pc:docMk/>
            <pc:sldMk cId="4155424891" sldId="344"/>
            <ac:spMk id="2" creationId="{FD5D01A9-7D19-E069-5711-F8722A134EF7}"/>
          </ac:spMkLst>
        </pc:spChg>
        <pc:spChg chg="del">
          <ac:chgData name="#RACHMIEL ANDRE TEO REN XIANG#" userId="4a992496-643c-480c-ac83-c9f37615e960" providerId="ADAL" clId="{50B47EC6-78DF-4BF0-ACAD-D2F0EA6D926D}" dt="2024-04-24T05:06:52.221" v="2799" actId="700"/>
          <ac:spMkLst>
            <pc:docMk/>
            <pc:sldMk cId="4155424891" sldId="344"/>
            <ac:spMk id="3" creationId="{6F8FC2CF-ECAC-013B-1E99-A1C2D94EEA8C}"/>
          </ac:spMkLst>
        </pc:spChg>
        <pc:grpChg chg="add del mod">
          <ac:chgData name="#RACHMIEL ANDRE TEO REN XIANG#" userId="4a992496-643c-480c-ac83-c9f37615e960" providerId="ADAL" clId="{50B47EC6-78DF-4BF0-ACAD-D2F0EA6D926D}" dt="2024-04-24T05:10:08.389" v="2834" actId="165"/>
          <ac:grpSpMkLst>
            <pc:docMk/>
            <pc:sldMk cId="4155424891" sldId="344"/>
            <ac:grpSpMk id="6" creationId="{1DC5D824-51AB-1D9C-CB5E-76FA47A5CAF1}"/>
          </ac:grpSpMkLst>
        </pc:grpChg>
        <pc:grpChg chg="add mod">
          <ac:chgData name="#RACHMIEL ANDRE TEO REN XIANG#" userId="4a992496-643c-480c-ac83-c9f37615e960" providerId="ADAL" clId="{50B47EC6-78DF-4BF0-ACAD-D2F0EA6D926D}" dt="2024-04-24T12:29:47.285" v="7833" actId="1440"/>
          <ac:grpSpMkLst>
            <pc:docMk/>
            <pc:sldMk cId="4155424891" sldId="344"/>
            <ac:grpSpMk id="9" creationId="{7131B3B6-83A2-611F-67AD-60D3ADF58D54}"/>
          </ac:grpSpMkLst>
        </pc:grpChg>
        <pc:grpChg chg="add mod">
          <ac:chgData name="#RACHMIEL ANDRE TEO REN XIANG#" userId="4a992496-643c-480c-ac83-c9f37615e960" providerId="ADAL" clId="{50B47EC6-78DF-4BF0-ACAD-D2F0EA6D926D}" dt="2024-04-24T12:29:47.285" v="7833" actId="1440"/>
          <ac:grpSpMkLst>
            <pc:docMk/>
            <pc:sldMk cId="4155424891" sldId="344"/>
            <ac:grpSpMk id="12" creationId="{C505D414-3067-7F95-C78D-B6D84B1AAB5A}"/>
          </ac:grpSpMkLst>
        </pc:grpChg>
        <pc:grpChg chg="add mod">
          <ac:chgData name="#RACHMIEL ANDRE TEO REN XIANG#" userId="4a992496-643c-480c-ac83-c9f37615e960" providerId="ADAL" clId="{50B47EC6-78DF-4BF0-ACAD-D2F0EA6D926D}" dt="2024-04-24T12:29:47.285" v="7833" actId="1440"/>
          <ac:grpSpMkLst>
            <pc:docMk/>
            <pc:sldMk cId="4155424891" sldId="344"/>
            <ac:grpSpMk id="15" creationId="{794D2FFB-9266-7D34-5866-95EE5D879DE0}"/>
          </ac:grpSpMkLst>
        </pc:grpChg>
        <pc:grpChg chg="add mod">
          <ac:chgData name="#RACHMIEL ANDRE TEO REN XIANG#" userId="4a992496-643c-480c-ac83-c9f37615e960" providerId="ADAL" clId="{50B47EC6-78DF-4BF0-ACAD-D2F0EA6D926D}" dt="2024-04-24T12:29:47.285" v="7833" actId="1440"/>
          <ac:grpSpMkLst>
            <pc:docMk/>
            <pc:sldMk cId="4155424891" sldId="344"/>
            <ac:grpSpMk id="18" creationId="{0DECD346-0F80-65CE-1F4A-AD1769A46F3E}"/>
          </ac:grpSpMkLst>
        </pc:grpChg>
        <pc:grpChg chg="add mod">
          <ac:chgData name="#RACHMIEL ANDRE TEO REN XIANG#" userId="4a992496-643c-480c-ac83-c9f37615e960" providerId="ADAL" clId="{50B47EC6-78DF-4BF0-ACAD-D2F0EA6D926D}" dt="2024-04-24T12:29:47.285" v="7833" actId="1440"/>
          <ac:grpSpMkLst>
            <pc:docMk/>
            <pc:sldMk cId="4155424891" sldId="344"/>
            <ac:grpSpMk id="21" creationId="{6B2CC9D6-4E54-70DC-E3CA-81DA4BC16CA7}"/>
          </ac:grpSpMkLst>
        </pc:grpChg>
        <pc:grpChg chg="add del mod">
          <ac:chgData name="#RACHMIEL ANDRE TEO REN XIANG#" userId="4a992496-643c-480c-ac83-c9f37615e960" providerId="ADAL" clId="{50B47EC6-78DF-4BF0-ACAD-D2F0EA6D926D}" dt="2024-04-24T05:14:47.065" v="2916" actId="165"/>
          <ac:grpSpMkLst>
            <pc:docMk/>
            <pc:sldMk cId="4155424891" sldId="344"/>
            <ac:grpSpMk id="24" creationId="{264C06EF-9E0E-0A38-64B5-E35E87EB2447}"/>
          </ac:grpSpMkLst>
        </pc:grpChg>
        <pc:grpChg chg="add mod">
          <ac:chgData name="#RACHMIEL ANDRE TEO REN XIANG#" userId="4a992496-643c-480c-ac83-c9f37615e960" providerId="ADAL" clId="{50B47EC6-78DF-4BF0-ACAD-D2F0EA6D926D}" dt="2024-04-24T12:29:47.285" v="7833" actId="1440"/>
          <ac:grpSpMkLst>
            <pc:docMk/>
            <pc:sldMk cId="4155424891" sldId="344"/>
            <ac:grpSpMk id="27" creationId="{D1BE8B97-5592-825A-B83A-9DEBC0C7A2C5}"/>
          </ac:grpSpMkLst>
        </pc:grpChg>
        <pc:grpChg chg="add mod">
          <ac:chgData name="#RACHMIEL ANDRE TEO REN XIANG#" userId="4a992496-643c-480c-ac83-c9f37615e960" providerId="ADAL" clId="{50B47EC6-78DF-4BF0-ACAD-D2F0EA6D926D}" dt="2024-04-24T12:29:47.285" v="7833" actId="1440"/>
          <ac:grpSpMkLst>
            <pc:docMk/>
            <pc:sldMk cId="4155424891" sldId="344"/>
            <ac:grpSpMk id="30" creationId="{13F21666-F3AC-2F78-2602-09696055D50C}"/>
          </ac:grpSpMkLst>
        </pc:grpChg>
        <pc:grpChg chg="add mod">
          <ac:chgData name="#RACHMIEL ANDRE TEO REN XIANG#" userId="4a992496-643c-480c-ac83-c9f37615e960" providerId="ADAL" clId="{50B47EC6-78DF-4BF0-ACAD-D2F0EA6D926D}" dt="2024-04-24T12:29:47.285" v="7833" actId="1440"/>
          <ac:grpSpMkLst>
            <pc:docMk/>
            <pc:sldMk cId="4155424891" sldId="344"/>
            <ac:grpSpMk id="33" creationId="{0A0A78F5-11AF-021A-E721-01465FE0A68F}"/>
          </ac:grpSpMkLst>
        </pc:grpChg>
        <pc:picChg chg="add del mod topLvl">
          <ac:chgData name="#RACHMIEL ANDRE TEO REN XIANG#" userId="4a992496-643c-480c-ac83-c9f37615e960" providerId="ADAL" clId="{50B47EC6-78DF-4BF0-ACAD-D2F0EA6D926D}" dt="2024-04-24T05:10:11.781" v="2837" actId="478"/>
          <ac:picMkLst>
            <pc:docMk/>
            <pc:sldMk cId="4155424891" sldId="344"/>
            <ac:picMk id="5" creationId="{342C5A53-A76E-0968-D5F0-83BD83FD35C0}"/>
          </ac:picMkLst>
        </pc:picChg>
        <pc:picChg chg="add del mod">
          <ac:chgData name="#RACHMIEL ANDRE TEO REN XIANG#" userId="4a992496-643c-480c-ac83-c9f37615e960" providerId="ADAL" clId="{50B47EC6-78DF-4BF0-ACAD-D2F0EA6D926D}" dt="2024-04-24T09:56:10.018" v="7706"/>
          <ac:picMkLst>
            <pc:docMk/>
            <pc:sldMk cId="4155424891" sldId="344"/>
            <ac:picMk id="7" creationId="{4E24AF5A-C4C6-8D75-6D69-CECCCBB9E03F}"/>
          </ac:picMkLst>
        </pc:picChg>
        <pc:picChg chg="add mod">
          <ac:chgData name="#RACHMIEL ANDRE TEO REN XIANG#" userId="4a992496-643c-480c-ac83-c9f37615e960" providerId="ADAL" clId="{50B47EC6-78DF-4BF0-ACAD-D2F0EA6D926D}" dt="2024-04-24T05:13:02.161" v="2889" actId="1036"/>
          <ac:picMkLst>
            <pc:docMk/>
            <pc:sldMk cId="4155424891" sldId="344"/>
            <ac:picMk id="8" creationId="{27915A01-1CBC-333E-CC0A-115076D72104}"/>
          </ac:picMkLst>
        </pc:picChg>
        <pc:picChg chg="add mod">
          <ac:chgData name="#RACHMIEL ANDRE TEO REN XIANG#" userId="4a992496-643c-480c-ac83-c9f37615e960" providerId="ADAL" clId="{50B47EC6-78DF-4BF0-ACAD-D2F0EA6D926D}" dt="2024-04-24T05:15:35.183" v="2932" actId="1037"/>
          <ac:picMkLst>
            <pc:docMk/>
            <pc:sldMk cId="4155424891" sldId="344"/>
            <ac:picMk id="11" creationId="{8512F938-A352-B43D-123A-951B40773F93}"/>
          </ac:picMkLst>
        </pc:picChg>
        <pc:picChg chg="add mod">
          <ac:chgData name="#RACHMIEL ANDRE TEO REN XIANG#" userId="4a992496-643c-480c-ac83-c9f37615e960" providerId="ADAL" clId="{50B47EC6-78DF-4BF0-ACAD-D2F0EA6D926D}" dt="2024-04-24T05:15:48.245" v="2939" actId="1076"/>
          <ac:picMkLst>
            <pc:docMk/>
            <pc:sldMk cId="4155424891" sldId="344"/>
            <ac:picMk id="14" creationId="{7659F42B-AA31-A519-032C-CEC8B6E35B3E}"/>
          </ac:picMkLst>
        </pc:picChg>
        <pc:picChg chg="add del mod ord">
          <ac:chgData name="#RACHMIEL ANDRE TEO REN XIANG#" userId="4a992496-643c-480c-ac83-c9f37615e960" providerId="ADAL" clId="{50B47EC6-78DF-4BF0-ACAD-D2F0EA6D926D}" dt="2024-04-24T09:56:16.015" v="7707"/>
          <ac:picMkLst>
            <pc:docMk/>
            <pc:sldMk cId="4155424891" sldId="344"/>
            <ac:picMk id="16" creationId="{9E2A08C9-7E31-36CC-0A95-78AAFA311656}"/>
          </ac:picMkLst>
        </pc:picChg>
        <pc:picChg chg="add mod">
          <ac:chgData name="#RACHMIEL ANDRE TEO REN XIANG#" userId="4a992496-643c-480c-ac83-c9f37615e960" providerId="ADAL" clId="{50B47EC6-78DF-4BF0-ACAD-D2F0EA6D926D}" dt="2024-04-24T05:15:39.123" v="2936" actId="1037"/>
          <ac:picMkLst>
            <pc:docMk/>
            <pc:sldMk cId="4155424891" sldId="344"/>
            <ac:picMk id="17" creationId="{1D0745A1-2228-F1EE-206C-4685EF963CEB}"/>
          </ac:picMkLst>
        </pc:picChg>
        <pc:picChg chg="add del mod">
          <ac:chgData name="#RACHMIEL ANDRE TEO REN XIANG#" userId="4a992496-643c-480c-ac83-c9f37615e960" providerId="ADAL" clId="{50B47EC6-78DF-4BF0-ACAD-D2F0EA6D926D}" dt="2024-04-24T09:56:21.245" v="7709"/>
          <ac:picMkLst>
            <pc:docMk/>
            <pc:sldMk cId="4155424891" sldId="344"/>
            <ac:picMk id="19" creationId="{A43EA6E9-F187-AC9B-577D-ECB51664721D}"/>
          </ac:picMkLst>
        </pc:picChg>
        <pc:picChg chg="add mod">
          <ac:chgData name="#RACHMIEL ANDRE TEO REN XIANG#" userId="4a992496-643c-480c-ac83-c9f37615e960" providerId="ADAL" clId="{50B47EC6-78DF-4BF0-ACAD-D2F0EA6D926D}" dt="2024-04-24T05:12:53.190" v="2876" actId="1076"/>
          <ac:picMkLst>
            <pc:docMk/>
            <pc:sldMk cId="4155424891" sldId="344"/>
            <ac:picMk id="20" creationId="{335F332A-3905-BB45-210C-35A150835500}"/>
          </ac:picMkLst>
        </pc:picChg>
        <pc:picChg chg="add del mod topLvl">
          <ac:chgData name="#RACHMIEL ANDRE TEO REN XIANG#" userId="4a992496-643c-480c-ac83-c9f37615e960" providerId="ADAL" clId="{50B47EC6-78DF-4BF0-ACAD-D2F0EA6D926D}" dt="2024-04-24T05:14:49.326" v="2917" actId="478"/>
          <ac:picMkLst>
            <pc:docMk/>
            <pc:sldMk cId="4155424891" sldId="344"/>
            <ac:picMk id="23" creationId="{19FD25A0-A46E-4290-A26C-B608C3F743C9}"/>
          </ac:picMkLst>
        </pc:picChg>
        <pc:picChg chg="add del mod ord">
          <ac:chgData name="#RACHMIEL ANDRE TEO REN XIANG#" userId="4a992496-643c-480c-ac83-c9f37615e960" providerId="ADAL" clId="{50B47EC6-78DF-4BF0-ACAD-D2F0EA6D926D}" dt="2024-04-24T09:56:27.394" v="7710"/>
          <ac:picMkLst>
            <pc:docMk/>
            <pc:sldMk cId="4155424891" sldId="344"/>
            <ac:picMk id="24" creationId="{CFE4365A-BBE8-482B-3450-537DF899A3FA}"/>
          </ac:picMkLst>
        </pc:picChg>
        <pc:picChg chg="add del mod">
          <ac:chgData name="#RACHMIEL ANDRE TEO REN XIANG#" userId="4a992496-643c-480c-ac83-c9f37615e960" providerId="ADAL" clId="{50B47EC6-78DF-4BF0-ACAD-D2F0EA6D926D}" dt="2024-04-24T09:56:28.744" v="7712"/>
          <ac:picMkLst>
            <pc:docMk/>
            <pc:sldMk cId="4155424891" sldId="344"/>
            <ac:picMk id="25" creationId="{0FC6C899-2CFA-78C1-44F5-A53EF54B7D40}"/>
          </ac:picMkLst>
        </pc:picChg>
        <pc:picChg chg="add mod">
          <ac:chgData name="#RACHMIEL ANDRE TEO REN XIANG#" userId="4a992496-643c-480c-ac83-c9f37615e960" providerId="ADAL" clId="{50B47EC6-78DF-4BF0-ACAD-D2F0EA6D926D}" dt="2024-04-24T05:15:35.183" v="2932" actId="1037"/>
          <ac:picMkLst>
            <pc:docMk/>
            <pc:sldMk cId="4155424891" sldId="344"/>
            <ac:picMk id="26" creationId="{41E58226-08E1-B049-4E48-BA14C1A8E5DD}"/>
          </ac:picMkLst>
        </pc:picChg>
        <pc:picChg chg="add mod">
          <ac:chgData name="#RACHMIEL ANDRE TEO REN XIANG#" userId="4a992496-643c-480c-ac83-c9f37615e960" providerId="ADAL" clId="{50B47EC6-78DF-4BF0-ACAD-D2F0EA6D926D}" dt="2024-04-24T05:15:24.066" v="2924" actId="14100"/>
          <ac:picMkLst>
            <pc:docMk/>
            <pc:sldMk cId="4155424891" sldId="344"/>
            <ac:picMk id="29" creationId="{8B5E3890-475E-5519-B885-74CC098050E5}"/>
          </ac:picMkLst>
        </pc:picChg>
        <pc:picChg chg="add mod">
          <ac:chgData name="#RACHMIEL ANDRE TEO REN XIANG#" userId="4a992496-643c-480c-ac83-c9f37615e960" providerId="ADAL" clId="{50B47EC6-78DF-4BF0-ACAD-D2F0EA6D926D}" dt="2024-04-24T05:16:20.331" v="2949" actId="14100"/>
          <ac:picMkLst>
            <pc:docMk/>
            <pc:sldMk cId="4155424891" sldId="344"/>
            <ac:picMk id="32" creationId="{B1FB9D6B-481D-C27C-3BBD-EC25DBAFE69C}"/>
          </ac:picMkLst>
        </pc:picChg>
        <pc:picChg chg="add del mod ord">
          <ac:chgData name="#RACHMIEL ANDRE TEO REN XIANG#" userId="4a992496-643c-480c-ac83-c9f37615e960" providerId="ADAL" clId="{50B47EC6-78DF-4BF0-ACAD-D2F0EA6D926D}" dt="2024-04-24T09:56:35.280" v="7713"/>
          <ac:picMkLst>
            <pc:docMk/>
            <pc:sldMk cId="4155424891" sldId="344"/>
            <ac:picMk id="34" creationId="{68B175E2-E406-44F2-C14F-B62520E2E551}"/>
          </ac:picMkLst>
        </pc:picChg>
        <pc:picChg chg="add mod">
          <ac:chgData name="#RACHMIEL ANDRE TEO REN XIANG#" userId="4a992496-643c-480c-ac83-c9f37615e960" providerId="ADAL" clId="{50B47EC6-78DF-4BF0-ACAD-D2F0EA6D926D}" dt="2024-04-24T09:56:35.280" v="7713"/>
          <ac:picMkLst>
            <pc:docMk/>
            <pc:sldMk cId="4155424891" sldId="344"/>
            <ac:picMk id="35" creationId="{5AF7D9A6-A954-74FB-94FD-E2279313B280}"/>
          </ac:picMkLst>
        </pc:picChg>
        <pc:picChg chg="add del mod topLvl">
          <ac:chgData name="#RACHMIEL ANDRE TEO REN XIANG#" userId="4a992496-643c-480c-ac83-c9f37615e960" providerId="ADAL" clId="{50B47EC6-78DF-4BF0-ACAD-D2F0EA6D926D}" dt="2024-04-24T05:15:48.245" v="2939" actId="1076"/>
          <ac:picMkLst>
            <pc:docMk/>
            <pc:sldMk cId="4155424891" sldId="344"/>
            <ac:picMk id="3074" creationId="{161076EF-EC26-C58F-8B55-9E895B5EF884}"/>
          </ac:picMkLst>
        </pc:picChg>
        <pc:picChg chg="add mod">
          <ac:chgData name="#RACHMIEL ANDRE TEO REN XIANG#" userId="4a992496-643c-480c-ac83-c9f37615e960" providerId="ADAL" clId="{50B47EC6-78DF-4BF0-ACAD-D2F0EA6D926D}" dt="2024-04-24T05:13:02.161" v="2889" actId="1036"/>
          <ac:picMkLst>
            <pc:docMk/>
            <pc:sldMk cId="4155424891" sldId="344"/>
            <ac:picMk id="3076" creationId="{92C08FA9-B81C-D281-EC1D-FB80F3454F27}"/>
          </ac:picMkLst>
        </pc:picChg>
        <pc:picChg chg="add mod">
          <ac:chgData name="#RACHMIEL ANDRE TEO REN XIANG#" userId="4a992496-643c-480c-ac83-c9f37615e960" providerId="ADAL" clId="{50B47EC6-78DF-4BF0-ACAD-D2F0EA6D926D}" dt="2024-04-24T05:15:35.183" v="2932" actId="1037"/>
          <ac:picMkLst>
            <pc:docMk/>
            <pc:sldMk cId="4155424891" sldId="344"/>
            <ac:picMk id="3078" creationId="{10681F37-477B-4B1C-5278-9E770EFD2520}"/>
          </ac:picMkLst>
        </pc:picChg>
        <pc:picChg chg="add mod">
          <ac:chgData name="#RACHMIEL ANDRE TEO REN XIANG#" userId="4a992496-643c-480c-ac83-c9f37615e960" providerId="ADAL" clId="{50B47EC6-78DF-4BF0-ACAD-D2F0EA6D926D}" dt="2024-04-24T05:15:39.123" v="2936" actId="1037"/>
          <ac:picMkLst>
            <pc:docMk/>
            <pc:sldMk cId="4155424891" sldId="344"/>
            <ac:picMk id="3080" creationId="{804AB1A9-9474-FF99-B447-B62DBD8C6482}"/>
          </ac:picMkLst>
        </pc:picChg>
        <pc:picChg chg="add mod">
          <ac:chgData name="#RACHMIEL ANDRE TEO REN XIANG#" userId="4a992496-643c-480c-ac83-c9f37615e960" providerId="ADAL" clId="{50B47EC6-78DF-4BF0-ACAD-D2F0EA6D926D}" dt="2024-04-24T05:12:53.190" v="2876" actId="1076"/>
          <ac:picMkLst>
            <pc:docMk/>
            <pc:sldMk cId="4155424891" sldId="344"/>
            <ac:picMk id="3082" creationId="{C1164E15-ECE4-3690-93D3-487941287897}"/>
          </ac:picMkLst>
        </pc:picChg>
        <pc:picChg chg="add mod topLvl">
          <ac:chgData name="#RACHMIEL ANDRE TEO REN XIANG#" userId="4a992496-643c-480c-ac83-c9f37615e960" providerId="ADAL" clId="{50B47EC6-78DF-4BF0-ACAD-D2F0EA6D926D}" dt="2024-04-24T05:15:24.066" v="2924" actId="14100"/>
          <ac:picMkLst>
            <pc:docMk/>
            <pc:sldMk cId="4155424891" sldId="344"/>
            <ac:picMk id="3084" creationId="{397DB64D-F3E3-51DE-0C11-090D1225F118}"/>
          </ac:picMkLst>
        </pc:picChg>
        <pc:picChg chg="add mod">
          <ac:chgData name="#RACHMIEL ANDRE TEO REN XIANG#" userId="4a992496-643c-480c-ac83-c9f37615e960" providerId="ADAL" clId="{50B47EC6-78DF-4BF0-ACAD-D2F0EA6D926D}" dt="2024-04-24T05:15:35.183" v="2932" actId="1037"/>
          <ac:picMkLst>
            <pc:docMk/>
            <pc:sldMk cId="4155424891" sldId="344"/>
            <ac:picMk id="3086" creationId="{3A0C32CB-C6A1-9224-534F-6FBE764A18DF}"/>
          </ac:picMkLst>
        </pc:picChg>
        <pc:picChg chg="add mod">
          <ac:chgData name="#RACHMIEL ANDRE TEO REN XIANG#" userId="4a992496-643c-480c-ac83-c9f37615e960" providerId="ADAL" clId="{50B47EC6-78DF-4BF0-ACAD-D2F0EA6D926D}" dt="2024-04-24T05:16:20.331" v="2949" actId="14100"/>
          <ac:picMkLst>
            <pc:docMk/>
            <pc:sldMk cId="4155424891" sldId="344"/>
            <ac:picMk id="3088" creationId="{C61D8A42-0532-69CE-BB79-B12503996030}"/>
          </ac:picMkLst>
        </pc:picChg>
      </pc:sldChg>
      <pc:sldChg chg="addSp delSp modSp add mod ord modTransition modAnim modNotesTx">
        <pc:chgData name="#RACHMIEL ANDRE TEO REN XIANG#" userId="4a992496-643c-480c-ac83-c9f37615e960" providerId="ADAL" clId="{50B47EC6-78DF-4BF0-ACAD-D2F0EA6D926D}" dt="2024-04-24T11:54:24.585" v="7783"/>
        <pc:sldMkLst>
          <pc:docMk/>
          <pc:sldMk cId="874894433" sldId="345"/>
        </pc:sldMkLst>
        <pc:grpChg chg="add mod">
          <ac:chgData name="#RACHMIEL ANDRE TEO REN XIANG#" userId="4a992496-643c-480c-ac83-c9f37615e960" providerId="ADAL" clId="{50B47EC6-78DF-4BF0-ACAD-D2F0EA6D926D}" dt="2024-04-24T06:07:54.037" v="3066" actId="1076"/>
          <ac:grpSpMkLst>
            <pc:docMk/>
            <pc:sldMk cId="874894433" sldId="345"/>
            <ac:grpSpMk id="2" creationId="{0358D588-9FEF-0DCB-A716-150274C550C9}"/>
          </ac:grpSpMkLst>
        </pc:grpChg>
        <pc:picChg chg="add del mod">
          <ac:chgData name="#RACHMIEL ANDRE TEO REN XIANG#" userId="4a992496-643c-480c-ac83-c9f37615e960" providerId="ADAL" clId="{50B47EC6-78DF-4BF0-ACAD-D2F0EA6D926D}" dt="2024-04-24T11:54:03.960" v="7779"/>
          <ac:picMkLst>
            <pc:docMk/>
            <pc:sldMk cId="874894433" sldId="345"/>
            <ac:picMk id="8" creationId="{236E3839-4A4F-07C2-1F7B-E71DB3C96B7C}"/>
          </ac:picMkLst>
        </pc:picChg>
        <pc:picChg chg="add mod">
          <ac:chgData name="#RACHMIEL ANDRE TEO REN XIANG#" userId="4a992496-643c-480c-ac83-c9f37615e960" providerId="ADAL" clId="{50B47EC6-78DF-4BF0-ACAD-D2F0EA6D926D}" dt="2024-04-24T06:07:54.037" v="3066" actId="1076"/>
          <ac:picMkLst>
            <pc:docMk/>
            <pc:sldMk cId="874894433" sldId="345"/>
            <ac:picMk id="12" creationId="{9C2FDB09-0B50-334C-86D0-7851512A876C}"/>
          </ac:picMkLst>
        </pc:picChg>
        <pc:picChg chg="add del mod ord">
          <ac:chgData name="#RACHMIEL ANDRE TEO REN XIANG#" userId="4a992496-643c-480c-ac83-c9f37615e960" providerId="ADAL" clId="{50B47EC6-78DF-4BF0-ACAD-D2F0EA6D926D}" dt="2024-04-24T11:54:12.447" v="7780"/>
          <ac:picMkLst>
            <pc:docMk/>
            <pc:sldMk cId="874894433" sldId="345"/>
            <ac:picMk id="18" creationId="{7F52AA43-D016-565D-366D-FE61E1B258B0}"/>
          </ac:picMkLst>
        </pc:picChg>
        <pc:picChg chg="add del mod">
          <ac:chgData name="#RACHMIEL ANDRE TEO REN XIANG#" userId="4a992496-643c-480c-ac83-c9f37615e960" providerId="ADAL" clId="{50B47EC6-78DF-4BF0-ACAD-D2F0EA6D926D}" dt="2024-04-24T11:54:15.143" v="7782"/>
          <ac:picMkLst>
            <pc:docMk/>
            <pc:sldMk cId="874894433" sldId="345"/>
            <ac:picMk id="19" creationId="{00D7F36A-E706-BA27-E8D6-9F1068431E5E}"/>
          </ac:picMkLst>
        </pc:picChg>
        <pc:picChg chg="add del mod ord">
          <ac:chgData name="#RACHMIEL ANDRE TEO REN XIANG#" userId="4a992496-643c-480c-ac83-c9f37615e960" providerId="ADAL" clId="{50B47EC6-78DF-4BF0-ACAD-D2F0EA6D926D}" dt="2024-04-24T11:54:24.585" v="7783"/>
          <ac:picMkLst>
            <pc:docMk/>
            <pc:sldMk cId="874894433" sldId="345"/>
            <ac:picMk id="22" creationId="{DF246862-F238-9648-97A9-536A34A42FE4}"/>
          </ac:picMkLst>
        </pc:picChg>
        <pc:picChg chg="add mod">
          <ac:chgData name="#RACHMIEL ANDRE TEO REN XIANG#" userId="4a992496-643c-480c-ac83-c9f37615e960" providerId="ADAL" clId="{50B47EC6-78DF-4BF0-ACAD-D2F0EA6D926D}" dt="2024-04-24T11:54:24.585" v="7783"/>
          <ac:picMkLst>
            <pc:docMk/>
            <pc:sldMk cId="874894433" sldId="345"/>
            <ac:picMk id="23" creationId="{2837371C-278A-25BD-4D3F-EED91E69B05A}"/>
          </ac:picMkLst>
        </pc:picChg>
        <pc:picChg chg="add mod">
          <ac:chgData name="#RACHMIEL ANDRE TEO REN XIANG#" userId="4a992496-643c-480c-ac83-c9f37615e960" providerId="ADAL" clId="{50B47EC6-78DF-4BF0-ACAD-D2F0EA6D926D}" dt="2024-04-24T06:07:54.037" v="3066" actId="1076"/>
          <ac:picMkLst>
            <pc:docMk/>
            <pc:sldMk cId="874894433" sldId="345"/>
            <ac:picMk id="1030" creationId="{86488ED2-5E18-EF86-81ED-C2A03405A019}"/>
          </ac:picMkLst>
        </pc:picChg>
      </pc:sldChg>
      <pc:sldChg chg="new del">
        <pc:chgData name="#RACHMIEL ANDRE TEO REN XIANG#" userId="4a992496-643c-480c-ac83-c9f37615e960" providerId="ADAL" clId="{50B47EC6-78DF-4BF0-ACAD-D2F0EA6D926D}" dt="2024-04-24T07:08:03.388" v="3441" actId="47"/>
        <pc:sldMkLst>
          <pc:docMk/>
          <pc:sldMk cId="194710654" sldId="346"/>
        </pc:sldMkLst>
      </pc:sldChg>
      <pc:sldChg chg="addSp delSp modSp new mod modTransition modAnim modNotesTx">
        <pc:chgData name="#RACHMIEL ANDRE TEO REN XIANG#" userId="4a992496-643c-480c-ac83-c9f37615e960" providerId="ADAL" clId="{50B47EC6-78DF-4BF0-ACAD-D2F0EA6D926D}" dt="2024-04-24T11:50:48.828" v="7759"/>
        <pc:sldMkLst>
          <pc:docMk/>
          <pc:sldMk cId="1393869961" sldId="347"/>
        </pc:sldMkLst>
        <pc:spChg chg="mod">
          <ac:chgData name="#RACHMIEL ANDRE TEO REN XIANG#" userId="4a992496-643c-480c-ac83-c9f37615e960" providerId="ADAL" clId="{50B47EC6-78DF-4BF0-ACAD-D2F0EA6D926D}" dt="2024-04-24T07:08:07.793" v="3448" actId="20577"/>
          <ac:spMkLst>
            <pc:docMk/>
            <pc:sldMk cId="1393869961" sldId="347"/>
            <ac:spMk id="2" creationId="{C40ED38D-C49D-36B3-8780-13E6D73DD0B8}"/>
          </ac:spMkLst>
        </pc:spChg>
        <pc:spChg chg="mod">
          <ac:chgData name="#RACHMIEL ANDRE TEO REN XIANG#" userId="4a992496-643c-480c-ac83-c9f37615e960" providerId="ADAL" clId="{50B47EC6-78DF-4BF0-ACAD-D2F0EA6D926D}" dt="2024-04-24T07:45:42.489" v="5138" actId="20577"/>
          <ac:spMkLst>
            <pc:docMk/>
            <pc:sldMk cId="1393869961" sldId="347"/>
            <ac:spMk id="3" creationId="{4DBEA87D-73D5-7A58-1EA8-0AD5BA36A675}"/>
          </ac:spMkLst>
        </pc:spChg>
        <pc:picChg chg="add del mod">
          <ac:chgData name="#RACHMIEL ANDRE TEO REN XIANG#" userId="4a992496-643c-480c-ac83-c9f37615e960" providerId="ADAL" clId="{50B47EC6-78DF-4BF0-ACAD-D2F0EA6D926D}" dt="2024-04-24T10:07:51.752" v="7733"/>
          <ac:picMkLst>
            <pc:docMk/>
            <pc:sldMk cId="1393869961" sldId="347"/>
            <ac:picMk id="12" creationId="{CE0A706B-B66A-0A96-B295-E74455644171}"/>
          </ac:picMkLst>
        </pc:picChg>
        <pc:picChg chg="add del mod ord">
          <ac:chgData name="#RACHMIEL ANDRE TEO REN XIANG#" userId="4a992496-643c-480c-ac83-c9f37615e960" providerId="ADAL" clId="{50B47EC6-78DF-4BF0-ACAD-D2F0EA6D926D}" dt="2024-04-24T10:07:58.867" v="7734"/>
          <ac:picMkLst>
            <pc:docMk/>
            <pc:sldMk cId="1393869961" sldId="347"/>
            <ac:picMk id="17" creationId="{0FEE552B-5246-1311-3942-EE91174C6A9A}"/>
          </ac:picMkLst>
        </pc:picChg>
        <pc:picChg chg="add del mod">
          <ac:chgData name="#RACHMIEL ANDRE TEO REN XIANG#" userId="4a992496-643c-480c-ac83-c9f37615e960" providerId="ADAL" clId="{50B47EC6-78DF-4BF0-ACAD-D2F0EA6D926D}" dt="2024-04-24T10:08:00.099" v="7736"/>
          <ac:picMkLst>
            <pc:docMk/>
            <pc:sldMk cId="1393869961" sldId="347"/>
            <ac:picMk id="18" creationId="{D184DCE6-DB80-D7FA-83F5-2BDFBB222FB4}"/>
          </ac:picMkLst>
        </pc:picChg>
        <pc:picChg chg="add del mod ord">
          <ac:chgData name="#RACHMIEL ANDRE TEO REN XIANG#" userId="4a992496-643c-480c-ac83-c9f37615e960" providerId="ADAL" clId="{50B47EC6-78DF-4BF0-ACAD-D2F0EA6D926D}" dt="2024-04-24T10:08:22.978" v="7737"/>
          <ac:picMkLst>
            <pc:docMk/>
            <pc:sldMk cId="1393869961" sldId="347"/>
            <ac:picMk id="21" creationId="{1867889B-20BB-6C87-5261-4CBC14DEE75B}"/>
          </ac:picMkLst>
        </pc:picChg>
        <pc:picChg chg="add del mod">
          <ac:chgData name="#RACHMIEL ANDRE TEO REN XIANG#" userId="4a992496-643c-480c-ac83-c9f37615e960" providerId="ADAL" clId="{50B47EC6-78DF-4BF0-ACAD-D2F0EA6D926D}" dt="2024-04-24T10:09:20.635" v="7740"/>
          <ac:picMkLst>
            <pc:docMk/>
            <pc:sldMk cId="1393869961" sldId="347"/>
            <ac:picMk id="22" creationId="{D5FC69DA-F582-3F81-1E01-FA644CE52304}"/>
          </ac:picMkLst>
        </pc:picChg>
        <pc:picChg chg="add del mod ord">
          <ac:chgData name="#RACHMIEL ANDRE TEO REN XIANG#" userId="4a992496-643c-480c-ac83-c9f37615e960" providerId="ADAL" clId="{50B47EC6-78DF-4BF0-ACAD-D2F0EA6D926D}" dt="2024-04-24T10:09:33.285" v="7741"/>
          <ac:picMkLst>
            <pc:docMk/>
            <pc:sldMk cId="1393869961" sldId="347"/>
            <ac:picMk id="26" creationId="{F88C0DDD-5FBB-128E-1F00-0354D9C5DB9F}"/>
          </ac:picMkLst>
        </pc:picChg>
        <pc:picChg chg="add del mod">
          <ac:chgData name="#RACHMIEL ANDRE TEO REN XIANG#" userId="4a992496-643c-480c-ac83-c9f37615e960" providerId="ADAL" clId="{50B47EC6-78DF-4BF0-ACAD-D2F0EA6D926D}" dt="2024-04-24T10:09:34.452" v="7743"/>
          <ac:picMkLst>
            <pc:docMk/>
            <pc:sldMk cId="1393869961" sldId="347"/>
            <ac:picMk id="27" creationId="{3A3F46A2-3015-BA7B-34FE-B4DF8E8BC587}"/>
          </ac:picMkLst>
        </pc:picChg>
        <pc:picChg chg="add del mod ord">
          <ac:chgData name="#RACHMIEL ANDRE TEO REN XIANG#" userId="4a992496-643c-480c-ac83-c9f37615e960" providerId="ADAL" clId="{50B47EC6-78DF-4BF0-ACAD-D2F0EA6D926D}" dt="2024-04-24T10:09:57.308" v="7744"/>
          <ac:picMkLst>
            <pc:docMk/>
            <pc:sldMk cId="1393869961" sldId="347"/>
            <ac:picMk id="30" creationId="{50D31B2F-E29F-5558-B40A-1BC5AB39B6C3}"/>
          </ac:picMkLst>
        </pc:picChg>
        <pc:picChg chg="add del mod">
          <ac:chgData name="#RACHMIEL ANDRE TEO REN XIANG#" userId="4a992496-643c-480c-ac83-c9f37615e960" providerId="ADAL" clId="{50B47EC6-78DF-4BF0-ACAD-D2F0EA6D926D}" dt="2024-04-24T11:50:16.914" v="7755"/>
          <ac:picMkLst>
            <pc:docMk/>
            <pc:sldMk cId="1393869961" sldId="347"/>
            <ac:picMk id="31" creationId="{C6B0B6E4-6864-75CF-124F-04A9BC5A76AB}"/>
          </ac:picMkLst>
        </pc:picChg>
        <pc:picChg chg="add del mod ord">
          <ac:chgData name="#RACHMIEL ANDRE TEO REN XIANG#" userId="4a992496-643c-480c-ac83-c9f37615e960" providerId="ADAL" clId="{50B47EC6-78DF-4BF0-ACAD-D2F0EA6D926D}" dt="2024-04-24T11:50:22.211" v="7756"/>
          <ac:picMkLst>
            <pc:docMk/>
            <pc:sldMk cId="1393869961" sldId="347"/>
            <ac:picMk id="42" creationId="{C231DAE4-2732-FB24-FBD8-871B39CA6C84}"/>
          </ac:picMkLst>
        </pc:picChg>
        <pc:picChg chg="add del mod">
          <ac:chgData name="#RACHMIEL ANDRE TEO REN XIANG#" userId="4a992496-643c-480c-ac83-c9f37615e960" providerId="ADAL" clId="{50B47EC6-78DF-4BF0-ACAD-D2F0EA6D926D}" dt="2024-04-24T11:50:23.340" v="7758"/>
          <ac:picMkLst>
            <pc:docMk/>
            <pc:sldMk cId="1393869961" sldId="347"/>
            <ac:picMk id="43" creationId="{32B62CB8-573F-F997-B3C1-4BDFF2E04C0C}"/>
          </ac:picMkLst>
        </pc:picChg>
        <pc:picChg chg="add del mod ord">
          <ac:chgData name="#RACHMIEL ANDRE TEO REN XIANG#" userId="4a992496-643c-480c-ac83-c9f37615e960" providerId="ADAL" clId="{50B47EC6-78DF-4BF0-ACAD-D2F0EA6D926D}" dt="2024-04-24T11:50:48.828" v="7759"/>
          <ac:picMkLst>
            <pc:docMk/>
            <pc:sldMk cId="1393869961" sldId="347"/>
            <ac:picMk id="46" creationId="{6519741B-9C41-D5AE-7638-97F587D74212}"/>
          </ac:picMkLst>
        </pc:picChg>
        <pc:picChg chg="add mod">
          <ac:chgData name="#RACHMIEL ANDRE TEO REN XIANG#" userId="4a992496-643c-480c-ac83-c9f37615e960" providerId="ADAL" clId="{50B47EC6-78DF-4BF0-ACAD-D2F0EA6D926D}" dt="2024-04-24T11:50:48.828" v="7759"/>
          <ac:picMkLst>
            <pc:docMk/>
            <pc:sldMk cId="1393869961" sldId="347"/>
            <ac:picMk id="47" creationId="{6D76E64C-78E9-3DB4-B30E-37C05CB79E1E}"/>
          </ac:picMkLst>
        </pc:picChg>
      </pc:sldChg>
      <pc:sldMasterChg chg="delSldLayout">
        <pc:chgData name="#RACHMIEL ANDRE TEO REN XIANG#" userId="4a992496-643c-480c-ac83-c9f37615e960" providerId="ADAL" clId="{50B47EC6-78DF-4BF0-ACAD-D2F0EA6D926D}" dt="2024-04-24T12:28:37.322" v="7829" actId="2696"/>
        <pc:sldMasterMkLst>
          <pc:docMk/>
          <pc:sldMasterMk cId="0" sldId="2147483679"/>
        </pc:sldMasterMkLst>
        <pc:sldLayoutChg chg="del">
          <pc:chgData name="#RACHMIEL ANDRE TEO REN XIANG#" userId="4a992496-643c-480c-ac83-c9f37615e960" providerId="ADAL" clId="{50B47EC6-78DF-4BF0-ACAD-D2F0EA6D926D}" dt="2024-04-24T12:28:37.322" v="7829" actId="2696"/>
          <pc:sldLayoutMkLst>
            <pc:docMk/>
            <pc:sldMasterMk cId="0" sldId="2147483679"/>
            <pc:sldLayoutMk cId="0" sldId="2147483652"/>
          </pc:sldLayoutMkLst>
        </pc:sldLayoutChg>
        <pc:sldLayoutChg chg="del">
          <pc:chgData name="#RACHMIEL ANDRE TEO REN XIANG#" userId="4a992496-643c-480c-ac83-c9f37615e960" providerId="ADAL" clId="{50B47EC6-78DF-4BF0-ACAD-D2F0EA6D926D}" dt="2024-04-24T12:28:37.322" v="7829" actId="2696"/>
          <pc:sldLayoutMkLst>
            <pc:docMk/>
            <pc:sldMasterMk cId="0" sldId="2147483679"/>
            <pc:sldLayoutMk cId="0" sldId="2147483653"/>
          </pc:sldLayoutMkLst>
        </pc:sldLayoutChg>
        <pc:sldLayoutChg chg="del">
          <pc:chgData name="#RACHMIEL ANDRE TEO REN XIANG#" userId="4a992496-643c-480c-ac83-c9f37615e960" providerId="ADAL" clId="{50B47EC6-78DF-4BF0-ACAD-D2F0EA6D926D}" dt="2024-04-24T12:28:37.322" v="7829" actId="2696"/>
          <pc:sldLayoutMkLst>
            <pc:docMk/>
            <pc:sldMasterMk cId="0" sldId="2147483679"/>
            <pc:sldLayoutMk cId="0" sldId="2147483654"/>
          </pc:sldLayoutMkLst>
        </pc:sldLayoutChg>
        <pc:sldLayoutChg chg="del">
          <pc:chgData name="#RACHMIEL ANDRE TEO REN XIANG#" userId="4a992496-643c-480c-ac83-c9f37615e960" providerId="ADAL" clId="{50B47EC6-78DF-4BF0-ACAD-D2F0EA6D926D}" dt="2024-04-24T12:28:37.322" v="7829" actId="2696"/>
          <pc:sldLayoutMkLst>
            <pc:docMk/>
            <pc:sldMasterMk cId="0" sldId="2147483679"/>
            <pc:sldLayoutMk cId="0" sldId="2147483655"/>
          </pc:sldLayoutMkLst>
        </pc:sldLayoutChg>
        <pc:sldLayoutChg chg="del">
          <pc:chgData name="#RACHMIEL ANDRE TEO REN XIANG#" userId="4a992496-643c-480c-ac83-c9f37615e960" providerId="ADAL" clId="{50B47EC6-78DF-4BF0-ACAD-D2F0EA6D926D}" dt="2024-04-24T12:28:37.322" v="7829" actId="2696"/>
          <pc:sldLayoutMkLst>
            <pc:docMk/>
            <pc:sldMasterMk cId="0" sldId="2147483679"/>
            <pc:sldLayoutMk cId="0" sldId="2147483656"/>
          </pc:sldLayoutMkLst>
        </pc:sldLayoutChg>
        <pc:sldLayoutChg chg="del">
          <pc:chgData name="#RACHMIEL ANDRE TEO REN XIANG#" userId="4a992496-643c-480c-ac83-c9f37615e960" providerId="ADAL" clId="{50B47EC6-78DF-4BF0-ACAD-D2F0EA6D926D}" dt="2024-04-24T12:28:37.322" v="7829" actId="2696"/>
          <pc:sldLayoutMkLst>
            <pc:docMk/>
            <pc:sldMasterMk cId="0" sldId="2147483679"/>
            <pc:sldLayoutMk cId="0" sldId="2147483657"/>
          </pc:sldLayoutMkLst>
        </pc:sldLayoutChg>
        <pc:sldLayoutChg chg="del">
          <pc:chgData name="#RACHMIEL ANDRE TEO REN XIANG#" userId="4a992496-643c-480c-ac83-c9f37615e960" providerId="ADAL" clId="{50B47EC6-78DF-4BF0-ACAD-D2F0EA6D926D}" dt="2024-04-24T12:28:37.322" v="7829" actId="2696"/>
          <pc:sldLayoutMkLst>
            <pc:docMk/>
            <pc:sldMasterMk cId="0" sldId="2147483679"/>
            <pc:sldLayoutMk cId="0" sldId="2147483660"/>
          </pc:sldLayoutMkLst>
        </pc:sldLayoutChg>
        <pc:sldLayoutChg chg="del">
          <pc:chgData name="#RACHMIEL ANDRE TEO REN XIANG#" userId="4a992496-643c-480c-ac83-c9f37615e960" providerId="ADAL" clId="{50B47EC6-78DF-4BF0-ACAD-D2F0EA6D926D}" dt="2024-04-24T12:28:37.322" v="7829" actId="2696"/>
          <pc:sldLayoutMkLst>
            <pc:docMk/>
            <pc:sldMasterMk cId="0" sldId="2147483679"/>
            <pc:sldLayoutMk cId="0" sldId="2147483661"/>
          </pc:sldLayoutMkLst>
        </pc:sldLayoutChg>
        <pc:sldLayoutChg chg="del">
          <pc:chgData name="#RACHMIEL ANDRE TEO REN XIANG#" userId="4a992496-643c-480c-ac83-c9f37615e960" providerId="ADAL" clId="{50B47EC6-78DF-4BF0-ACAD-D2F0EA6D926D}" dt="2024-04-24T12:28:37.322" v="7829" actId="2696"/>
          <pc:sldLayoutMkLst>
            <pc:docMk/>
            <pc:sldMasterMk cId="0" sldId="2147483679"/>
            <pc:sldLayoutMk cId="0" sldId="2147483662"/>
          </pc:sldLayoutMkLst>
        </pc:sldLayoutChg>
        <pc:sldLayoutChg chg="del">
          <pc:chgData name="#RACHMIEL ANDRE TEO REN XIANG#" userId="4a992496-643c-480c-ac83-c9f37615e960" providerId="ADAL" clId="{50B47EC6-78DF-4BF0-ACAD-D2F0EA6D926D}" dt="2024-04-24T12:28:37.322" v="7829" actId="2696"/>
          <pc:sldLayoutMkLst>
            <pc:docMk/>
            <pc:sldMasterMk cId="0" sldId="2147483679"/>
            <pc:sldLayoutMk cId="0" sldId="2147483663"/>
          </pc:sldLayoutMkLst>
        </pc:sldLayoutChg>
        <pc:sldLayoutChg chg="del">
          <pc:chgData name="#RACHMIEL ANDRE TEO REN XIANG#" userId="4a992496-643c-480c-ac83-c9f37615e960" providerId="ADAL" clId="{50B47EC6-78DF-4BF0-ACAD-D2F0EA6D926D}" dt="2024-04-24T12:28:37.322" v="7829" actId="2696"/>
          <pc:sldLayoutMkLst>
            <pc:docMk/>
            <pc:sldMasterMk cId="0" sldId="2147483679"/>
            <pc:sldLayoutMk cId="0" sldId="2147483664"/>
          </pc:sldLayoutMkLst>
        </pc:sldLayoutChg>
        <pc:sldLayoutChg chg="del">
          <pc:chgData name="#RACHMIEL ANDRE TEO REN XIANG#" userId="4a992496-643c-480c-ac83-c9f37615e960" providerId="ADAL" clId="{50B47EC6-78DF-4BF0-ACAD-D2F0EA6D926D}" dt="2024-04-24T12:28:37.322" v="7829" actId="2696"/>
          <pc:sldLayoutMkLst>
            <pc:docMk/>
            <pc:sldMasterMk cId="0" sldId="2147483679"/>
            <pc:sldLayoutMk cId="0" sldId="2147483665"/>
          </pc:sldLayoutMkLst>
        </pc:sldLayoutChg>
        <pc:sldLayoutChg chg="del">
          <pc:chgData name="#RACHMIEL ANDRE TEO REN XIANG#" userId="4a992496-643c-480c-ac83-c9f37615e960" providerId="ADAL" clId="{50B47EC6-78DF-4BF0-ACAD-D2F0EA6D926D}" dt="2024-04-24T12:28:37.322" v="7829" actId="2696"/>
          <pc:sldLayoutMkLst>
            <pc:docMk/>
            <pc:sldMasterMk cId="0" sldId="2147483679"/>
            <pc:sldLayoutMk cId="0" sldId="2147483666"/>
          </pc:sldLayoutMkLst>
        </pc:sldLayoutChg>
        <pc:sldLayoutChg chg="del">
          <pc:chgData name="#RACHMIEL ANDRE TEO REN XIANG#" userId="4a992496-643c-480c-ac83-c9f37615e960" providerId="ADAL" clId="{50B47EC6-78DF-4BF0-ACAD-D2F0EA6D926D}" dt="2024-04-24T12:28:37.322" v="7829" actId="2696"/>
          <pc:sldLayoutMkLst>
            <pc:docMk/>
            <pc:sldMasterMk cId="0" sldId="2147483679"/>
            <pc:sldLayoutMk cId="0" sldId="2147483667"/>
          </pc:sldLayoutMkLst>
        </pc:sldLayoutChg>
        <pc:sldLayoutChg chg="del">
          <pc:chgData name="#RACHMIEL ANDRE TEO REN XIANG#" userId="4a992496-643c-480c-ac83-c9f37615e960" providerId="ADAL" clId="{50B47EC6-78DF-4BF0-ACAD-D2F0EA6D926D}" dt="2024-04-24T12:28:37.322" v="7829" actId="2696"/>
          <pc:sldLayoutMkLst>
            <pc:docMk/>
            <pc:sldMasterMk cId="0" sldId="2147483679"/>
            <pc:sldLayoutMk cId="0" sldId="2147483668"/>
          </pc:sldLayoutMkLst>
        </pc:sldLayoutChg>
        <pc:sldLayoutChg chg="del">
          <pc:chgData name="#RACHMIEL ANDRE TEO REN XIANG#" userId="4a992496-643c-480c-ac83-c9f37615e960" providerId="ADAL" clId="{50B47EC6-78DF-4BF0-ACAD-D2F0EA6D926D}" dt="2024-04-24T12:28:37.322" v="7829" actId="2696"/>
          <pc:sldLayoutMkLst>
            <pc:docMk/>
            <pc:sldMasterMk cId="0" sldId="2147483679"/>
            <pc:sldLayoutMk cId="0" sldId="2147483669"/>
          </pc:sldLayoutMkLst>
        </pc:sldLayoutChg>
        <pc:sldLayoutChg chg="del">
          <pc:chgData name="#RACHMIEL ANDRE TEO REN XIANG#" userId="4a992496-643c-480c-ac83-c9f37615e960" providerId="ADAL" clId="{50B47EC6-78DF-4BF0-ACAD-D2F0EA6D926D}" dt="2024-04-24T12:28:37.322" v="7829" actId="2696"/>
          <pc:sldLayoutMkLst>
            <pc:docMk/>
            <pc:sldMasterMk cId="0" sldId="2147483679"/>
            <pc:sldLayoutMk cId="0" sldId="2147483670"/>
          </pc:sldLayoutMkLst>
        </pc:sldLayoutChg>
        <pc:sldLayoutChg chg="del">
          <pc:chgData name="#RACHMIEL ANDRE TEO REN XIANG#" userId="4a992496-643c-480c-ac83-c9f37615e960" providerId="ADAL" clId="{50B47EC6-78DF-4BF0-ACAD-D2F0EA6D926D}" dt="2024-04-24T12:28:37.322" v="7829" actId="2696"/>
          <pc:sldLayoutMkLst>
            <pc:docMk/>
            <pc:sldMasterMk cId="0" sldId="2147483679"/>
            <pc:sldLayoutMk cId="0" sldId="2147483671"/>
          </pc:sldLayoutMkLst>
        </pc:sldLayoutChg>
        <pc:sldLayoutChg chg="del">
          <pc:chgData name="#RACHMIEL ANDRE TEO REN XIANG#" userId="4a992496-643c-480c-ac83-c9f37615e960" providerId="ADAL" clId="{50B47EC6-78DF-4BF0-ACAD-D2F0EA6D926D}" dt="2024-04-24T12:28:37.322" v="7829" actId="2696"/>
          <pc:sldLayoutMkLst>
            <pc:docMk/>
            <pc:sldMasterMk cId="0" sldId="2147483679"/>
            <pc:sldLayoutMk cId="0" sldId="2147483672"/>
          </pc:sldLayoutMkLst>
        </pc:sldLayoutChg>
        <pc:sldLayoutChg chg="del">
          <pc:chgData name="#RACHMIEL ANDRE TEO REN XIANG#" userId="4a992496-643c-480c-ac83-c9f37615e960" providerId="ADAL" clId="{50B47EC6-78DF-4BF0-ACAD-D2F0EA6D926D}" dt="2024-04-24T12:28:37.322" v="7829" actId="2696"/>
          <pc:sldLayoutMkLst>
            <pc:docMk/>
            <pc:sldMasterMk cId="0" sldId="2147483679"/>
            <pc:sldLayoutMk cId="0" sldId="2147483673"/>
          </pc:sldLayoutMkLst>
        </pc:sldLayoutChg>
        <pc:sldLayoutChg chg="del">
          <pc:chgData name="#RACHMIEL ANDRE TEO REN XIANG#" userId="4a992496-643c-480c-ac83-c9f37615e960" providerId="ADAL" clId="{50B47EC6-78DF-4BF0-ACAD-D2F0EA6D926D}" dt="2024-04-24T12:28:37.322" v="7829" actId="2696"/>
          <pc:sldLayoutMkLst>
            <pc:docMk/>
            <pc:sldMasterMk cId="0" sldId="2147483679"/>
            <pc:sldLayoutMk cId="0" sldId="2147483674"/>
          </pc:sldLayoutMkLst>
        </pc:sldLayoutChg>
      </pc:sldMasterChg>
      <pc:sldMasterChg chg="del delSldLayout">
        <pc:chgData name="#RACHMIEL ANDRE TEO REN XIANG#" userId="4a992496-643c-480c-ac83-c9f37615e960" providerId="ADAL" clId="{50B47EC6-78DF-4BF0-ACAD-D2F0EA6D926D}" dt="2024-04-24T12:28:37.322" v="7829" actId="2696"/>
        <pc:sldMasterMkLst>
          <pc:docMk/>
          <pc:sldMasterMk cId="0" sldId="2147483680"/>
        </pc:sldMasterMkLst>
        <pc:sldLayoutChg chg="del">
          <pc:chgData name="#RACHMIEL ANDRE TEO REN XIANG#" userId="4a992496-643c-480c-ac83-c9f37615e960" providerId="ADAL" clId="{50B47EC6-78DF-4BF0-ACAD-D2F0EA6D926D}" dt="2024-04-24T12:28:37.322" v="7829" actId="2696"/>
          <pc:sldLayoutMkLst>
            <pc:docMk/>
            <pc:sldMasterMk cId="0" sldId="2147483680"/>
            <pc:sldLayoutMk cId="0" sldId="2147483677"/>
          </pc:sldLayoutMkLst>
        </pc:sldLayoutChg>
        <pc:sldLayoutChg chg="del">
          <pc:chgData name="#RACHMIEL ANDRE TEO REN XIANG#" userId="4a992496-643c-480c-ac83-c9f37615e960" providerId="ADAL" clId="{50B47EC6-78DF-4BF0-ACAD-D2F0EA6D926D}" dt="2024-04-24T12:28:37.322" v="7829" actId="2696"/>
          <pc:sldLayoutMkLst>
            <pc:docMk/>
            <pc:sldMasterMk cId="0" sldId="2147483680"/>
            <pc:sldLayoutMk cId="0" sldId="2147483678"/>
          </pc:sldLayoutMkLst>
        </pc:sldLayoutChg>
      </pc:sldMasterChg>
    </pc:docChg>
  </pc:docChgLst>
  <pc:docChgLst>
    <pc:chgData name="#RACHMIEL ANDRE TEO REN XIANG#" userId="S::rach0126@e.ntu.edu.sg::4a992496-643c-480c-ac83-c9f37615e960" providerId="AD" clId="Web-{6A5BA5CB-CEAB-5875-FAAF-4C9D7D1F86BB}"/>
    <pc:docChg chg="addSld delSld modSld sldOrd">
      <pc:chgData name="#RACHMIEL ANDRE TEO REN XIANG#" userId="S::rach0126@e.ntu.edu.sg::4a992496-643c-480c-ac83-c9f37615e960" providerId="AD" clId="Web-{6A5BA5CB-CEAB-5875-FAAF-4C9D7D1F86BB}" dt="2024-04-20T01:00:28.490" v="985" actId="20577"/>
      <pc:docMkLst>
        <pc:docMk/>
      </pc:docMkLst>
      <pc:sldChg chg="modSp new">
        <pc:chgData name="#RACHMIEL ANDRE TEO REN XIANG#" userId="S::rach0126@e.ntu.edu.sg::4a992496-643c-480c-ac83-c9f37615e960" providerId="AD" clId="Web-{6A5BA5CB-CEAB-5875-FAAF-4C9D7D1F86BB}" dt="2024-04-20T00:54:52.547" v="659" actId="20577"/>
        <pc:sldMkLst>
          <pc:docMk/>
          <pc:sldMk cId="892079995" sldId="318"/>
        </pc:sldMkLst>
        <pc:spChg chg="mod">
          <ac:chgData name="#RACHMIEL ANDRE TEO REN XIANG#" userId="S::rach0126@e.ntu.edu.sg::4a992496-643c-480c-ac83-c9f37615e960" providerId="AD" clId="Web-{6A5BA5CB-CEAB-5875-FAAF-4C9D7D1F86BB}" dt="2024-04-20T00:34:10.230" v="96" actId="20577"/>
          <ac:spMkLst>
            <pc:docMk/>
            <pc:sldMk cId="892079995" sldId="318"/>
            <ac:spMk id="2" creationId="{5B71C23F-C02D-8C24-21AB-BC9F753446D1}"/>
          </ac:spMkLst>
        </pc:spChg>
        <pc:spChg chg="mod">
          <ac:chgData name="#RACHMIEL ANDRE TEO REN XIANG#" userId="S::rach0126@e.ntu.edu.sg::4a992496-643c-480c-ac83-c9f37615e960" providerId="AD" clId="Web-{6A5BA5CB-CEAB-5875-FAAF-4C9D7D1F86BB}" dt="2024-04-20T00:54:52.547" v="659" actId="20577"/>
          <ac:spMkLst>
            <pc:docMk/>
            <pc:sldMk cId="892079995" sldId="318"/>
            <ac:spMk id="3" creationId="{D4962DEE-1286-5EB9-ED7D-DF97FD81EBF8}"/>
          </ac:spMkLst>
        </pc:spChg>
      </pc:sldChg>
      <pc:sldChg chg="addSp delSp modSp new ord">
        <pc:chgData name="#RACHMIEL ANDRE TEO REN XIANG#" userId="S::rach0126@e.ntu.edu.sg::4a992496-643c-480c-ac83-c9f37615e960" providerId="AD" clId="Web-{6A5BA5CB-CEAB-5875-FAAF-4C9D7D1F86BB}" dt="2024-04-20T00:38:30.627" v="163" actId="20577"/>
        <pc:sldMkLst>
          <pc:docMk/>
          <pc:sldMk cId="30806270" sldId="319"/>
        </pc:sldMkLst>
        <pc:spChg chg="mod">
          <ac:chgData name="#RACHMIEL ANDRE TEO REN XIANG#" userId="S::rach0126@e.ntu.edu.sg::4a992496-643c-480c-ac83-c9f37615e960" providerId="AD" clId="Web-{6A5BA5CB-CEAB-5875-FAAF-4C9D7D1F86BB}" dt="2024-04-20T00:38:30.627" v="163" actId="20577"/>
          <ac:spMkLst>
            <pc:docMk/>
            <pc:sldMk cId="30806270" sldId="319"/>
            <ac:spMk id="2" creationId="{3A4A5823-995C-AEFA-D2FC-D3F8B476A36D}"/>
          </ac:spMkLst>
        </pc:spChg>
        <pc:spChg chg="mod">
          <ac:chgData name="#RACHMIEL ANDRE TEO REN XIANG#" userId="S::rach0126@e.ntu.edu.sg::4a992496-643c-480c-ac83-c9f37615e960" providerId="AD" clId="Web-{6A5BA5CB-CEAB-5875-FAAF-4C9D7D1F86BB}" dt="2024-04-20T00:38:24.346" v="159" actId="20577"/>
          <ac:spMkLst>
            <pc:docMk/>
            <pc:sldMk cId="30806270" sldId="319"/>
            <ac:spMk id="3" creationId="{2ED66628-7829-E135-6D3D-3C8C91FB78C3}"/>
          </ac:spMkLst>
        </pc:spChg>
        <pc:picChg chg="add del mod">
          <ac:chgData name="#RACHMIEL ANDRE TEO REN XIANG#" userId="S::rach0126@e.ntu.edu.sg::4a992496-643c-480c-ac83-c9f37615e960" providerId="AD" clId="Web-{6A5BA5CB-CEAB-5875-FAAF-4C9D7D1F86BB}" dt="2024-04-20T00:35:59.983" v="140"/>
          <ac:picMkLst>
            <pc:docMk/>
            <pc:sldMk cId="30806270" sldId="319"/>
            <ac:picMk id="4" creationId="{4F147F4F-CC48-B5A1-996C-123C4C4B6CD0}"/>
          </ac:picMkLst>
        </pc:picChg>
        <pc:picChg chg="add del mod">
          <ac:chgData name="#RACHMIEL ANDRE TEO REN XIANG#" userId="S::rach0126@e.ntu.edu.sg::4a992496-643c-480c-ac83-c9f37615e960" providerId="AD" clId="Web-{6A5BA5CB-CEAB-5875-FAAF-4C9D7D1F86BB}" dt="2024-04-20T00:38:03.799" v="150"/>
          <ac:picMkLst>
            <pc:docMk/>
            <pc:sldMk cId="30806270" sldId="319"/>
            <ac:picMk id="5" creationId="{9A519956-42C8-E78F-06BE-C6324CA88AD7}"/>
          </ac:picMkLst>
        </pc:picChg>
        <pc:picChg chg="add mod">
          <ac:chgData name="#RACHMIEL ANDRE TEO REN XIANG#" userId="S::rach0126@e.ntu.edu.sg::4a992496-643c-480c-ac83-c9f37615e960" providerId="AD" clId="Web-{6A5BA5CB-CEAB-5875-FAAF-4C9D7D1F86BB}" dt="2024-04-20T00:38:11.674" v="153" actId="1076"/>
          <ac:picMkLst>
            <pc:docMk/>
            <pc:sldMk cId="30806270" sldId="319"/>
            <ac:picMk id="6" creationId="{0094CC33-FF61-0C42-32FE-F491F214E1E1}"/>
          </ac:picMkLst>
        </pc:picChg>
      </pc:sldChg>
      <pc:sldChg chg="addSp modSp new">
        <pc:chgData name="#RACHMIEL ANDRE TEO REN XIANG#" userId="S::rach0126@e.ntu.edu.sg::4a992496-643c-480c-ac83-c9f37615e960" providerId="AD" clId="Web-{6A5BA5CB-CEAB-5875-FAAF-4C9D7D1F86BB}" dt="2024-04-20T00:53:19.951" v="582" actId="20577"/>
        <pc:sldMkLst>
          <pc:docMk/>
          <pc:sldMk cId="2147077867" sldId="320"/>
        </pc:sldMkLst>
        <pc:spChg chg="mod">
          <ac:chgData name="#RACHMIEL ANDRE TEO REN XIANG#" userId="S::rach0126@e.ntu.edu.sg::4a992496-643c-480c-ac83-c9f37615e960" providerId="AD" clId="Web-{6A5BA5CB-CEAB-5875-FAAF-4C9D7D1F86BB}" dt="2024-04-20T00:32:44.118" v="29" actId="20577"/>
          <ac:spMkLst>
            <pc:docMk/>
            <pc:sldMk cId="2147077867" sldId="320"/>
            <ac:spMk id="2" creationId="{4CE40B74-F04F-86B3-D494-AF427020C638}"/>
          </ac:spMkLst>
        </pc:spChg>
        <pc:spChg chg="mod">
          <ac:chgData name="#RACHMIEL ANDRE TEO REN XIANG#" userId="S::rach0126@e.ntu.edu.sg::4a992496-643c-480c-ac83-c9f37615e960" providerId="AD" clId="Web-{6A5BA5CB-CEAB-5875-FAAF-4C9D7D1F86BB}" dt="2024-04-20T00:53:19.951" v="582" actId="20577"/>
          <ac:spMkLst>
            <pc:docMk/>
            <pc:sldMk cId="2147077867" sldId="320"/>
            <ac:spMk id="3" creationId="{3F73562C-A91A-CC4E-1C6A-8D7EA3C586B5}"/>
          </ac:spMkLst>
        </pc:spChg>
        <pc:picChg chg="add mod">
          <ac:chgData name="#RACHMIEL ANDRE TEO REN XIANG#" userId="S::rach0126@e.ntu.edu.sg::4a992496-643c-480c-ac83-c9f37615e960" providerId="AD" clId="Web-{6A5BA5CB-CEAB-5875-FAAF-4C9D7D1F86BB}" dt="2024-04-20T00:50:04.192" v="453" actId="1076"/>
          <ac:picMkLst>
            <pc:docMk/>
            <pc:sldMk cId="2147077867" sldId="320"/>
            <ac:picMk id="4" creationId="{ADF36240-62DB-352B-81BC-BD2684AB3D14}"/>
          </ac:picMkLst>
        </pc:picChg>
      </pc:sldChg>
      <pc:sldChg chg="modSp new">
        <pc:chgData name="#RACHMIEL ANDRE TEO REN XIANG#" userId="S::rach0126@e.ntu.edu.sg::4a992496-643c-480c-ac83-c9f37615e960" providerId="AD" clId="Web-{6A5BA5CB-CEAB-5875-FAAF-4C9D7D1F86BB}" dt="2024-04-20T00:32:31.493" v="23" actId="20577"/>
        <pc:sldMkLst>
          <pc:docMk/>
          <pc:sldMk cId="258287218" sldId="321"/>
        </pc:sldMkLst>
        <pc:spChg chg="mod">
          <ac:chgData name="#RACHMIEL ANDRE TEO REN XIANG#" userId="S::rach0126@e.ntu.edu.sg::4a992496-643c-480c-ac83-c9f37615e960" providerId="AD" clId="Web-{6A5BA5CB-CEAB-5875-FAAF-4C9D7D1F86BB}" dt="2024-04-20T00:32:31.493" v="23" actId="20577"/>
          <ac:spMkLst>
            <pc:docMk/>
            <pc:sldMk cId="258287218" sldId="321"/>
            <ac:spMk id="2" creationId="{759C4E38-7F7B-6555-9744-7084983D2FFA}"/>
          </ac:spMkLst>
        </pc:spChg>
      </pc:sldChg>
      <pc:sldChg chg="new del">
        <pc:chgData name="#RACHMIEL ANDRE TEO REN XIANG#" userId="S::rach0126@e.ntu.edu.sg::4a992496-643c-480c-ac83-c9f37615e960" providerId="AD" clId="Web-{6A5BA5CB-CEAB-5875-FAAF-4C9D7D1F86BB}" dt="2024-04-20T00:32:24.040" v="15"/>
        <pc:sldMkLst>
          <pc:docMk/>
          <pc:sldMk cId="3776564465" sldId="321"/>
        </pc:sldMkLst>
      </pc:sldChg>
      <pc:sldChg chg="modSp new">
        <pc:chgData name="#RACHMIEL ANDRE TEO REN XIANG#" userId="S::rach0126@e.ntu.edu.sg::4a992496-643c-480c-ac83-c9f37615e960" providerId="AD" clId="Web-{6A5BA5CB-CEAB-5875-FAAF-4C9D7D1F86BB}" dt="2024-04-20T00:49:16.785" v="451" actId="20577"/>
        <pc:sldMkLst>
          <pc:docMk/>
          <pc:sldMk cId="4277729061" sldId="322"/>
        </pc:sldMkLst>
        <pc:spChg chg="mod">
          <ac:chgData name="#RACHMIEL ANDRE TEO REN XIANG#" userId="S::rach0126@e.ntu.edu.sg::4a992496-643c-480c-ac83-c9f37615e960" providerId="AD" clId="Web-{6A5BA5CB-CEAB-5875-FAAF-4C9D7D1F86BB}" dt="2024-04-20T00:33:44.120" v="86" actId="20577"/>
          <ac:spMkLst>
            <pc:docMk/>
            <pc:sldMk cId="4277729061" sldId="322"/>
            <ac:spMk id="2" creationId="{9317C741-7F42-0ACD-BB7F-BD83948CC8B1}"/>
          </ac:spMkLst>
        </pc:spChg>
        <pc:spChg chg="mod">
          <ac:chgData name="#RACHMIEL ANDRE TEO REN XIANG#" userId="S::rach0126@e.ntu.edu.sg::4a992496-643c-480c-ac83-c9f37615e960" providerId="AD" clId="Web-{6A5BA5CB-CEAB-5875-FAAF-4C9D7D1F86BB}" dt="2024-04-20T00:49:16.785" v="451" actId="20577"/>
          <ac:spMkLst>
            <pc:docMk/>
            <pc:sldMk cId="4277729061" sldId="322"/>
            <ac:spMk id="3" creationId="{5CB65147-4FED-A67B-126E-23264B2FAB9F}"/>
          </ac:spMkLst>
        </pc:spChg>
      </pc:sldChg>
      <pc:sldChg chg="addSp delSp modSp add replId">
        <pc:chgData name="#RACHMIEL ANDRE TEO REN XIANG#" userId="S::rach0126@e.ntu.edu.sg::4a992496-643c-480c-ac83-c9f37615e960" providerId="AD" clId="Web-{6A5BA5CB-CEAB-5875-FAAF-4C9D7D1F86BB}" dt="2024-04-20T00:39:02.597" v="174" actId="20577"/>
        <pc:sldMkLst>
          <pc:docMk/>
          <pc:sldMk cId="1225524491" sldId="323"/>
        </pc:sldMkLst>
        <pc:spChg chg="mod">
          <ac:chgData name="#RACHMIEL ANDRE TEO REN XIANG#" userId="S::rach0126@e.ntu.edu.sg::4a992496-643c-480c-ac83-c9f37615e960" providerId="AD" clId="Web-{6A5BA5CB-CEAB-5875-FAAF-4C9D7D1F86BB}" dt="2024-04-20T00:38:42.065" v="167" actId="20577"/>
          <ac:spMkLst>
            <pc:docMk/>
            <pc:sldMk cId="1225524491" sldId="323"/>
            <ac:spMk id="2" creationId="{3A4A5823-995C-AEFA-D2FC-D3F8B476A36D}"/>
          </ac:spMkLst>
        </pc:spChg>
        <pc:spChg chg="mod">
          <ac:chgData name="#RACHMIEL ANDRE TEO REN XIANG#" userId="S::rach0126@e.ntu.edu.sg::4a992496-643c-480c-ac83-c9f37615e960" providerId="AD" clId="Web-{6A5BA5CB-CEAB-5875-FAAF-4C9D7D1F86BB}" dt="2024-04-20T00:39:02.597" v="174" actId="20577"/>
          <ac:spMkLst>
            <pc:docMk/>
            <pc:sldMk cId="1225524491" sldId="323"/>
            <ac:spMk id="3" creationId="{2ED66628-7829-E135-6D3D-3C8C91FB78C3}"/>
          </ac:spMkLst>
        </pc:spChg>
        <pc:picChg chg="add mod">
          <ac:chgData name="#RACHMIEL ANDRE TEO REN XIANG#" userId="S::rach0126@e.ntu.edu.sg::4a992496-643c-480c-ac83-c9f37615e960" providerId="AD" clId="Web-{6A5BA5CB-CEAB-5875-FAAF-4C9D7D1F86BB}" dt="2024-04-20T00:38:58.206" v="173" actId="1076"/>
          <ac:picMkLst>
            <pc:docMk/>
            <pc:sldMk cId="1225524491" sldId="323"/>
            <ac:picMk id="4" creationId="{77408017-06A6-162B-E25A-8680352EE284}"/>
          </ac:picMkLst>
        </pc:picChg>
        <pc:picChg chg="del">
          <ac:chgData name="#RACHMIEL ANDRE TEO REN XIANG#" userId="S::rach0126@e.ntu.edu.sg::4a992496-643c-480c-ac83-c9f37615e960" providerId="AD" clId="Web-{6A5BA5CB-CEAB-5875-FAAF-4C9D7D1F86BB}" dt="2024-04-20T00:38:49.018" v="168"/>
          <ac:picMkLst>
            <pc:docMk/>
            <pc:sldMk cId="1225524491" sldId="323"/>
            <ac:picMk id="6" creationId="{0094CC33-FF61-0C42-32FE-F491F214E1E1}"/>
          </ac:picMkLst>
        </pc:picChg>
      </pc:sldChg>
      <pc:sldChg chg="addSp delSp modSp add replId">
        <pc:chgData name="#RACHMIEL ANDRE TEO REN XIANG#" userId="S::rach0126@e.ntu.edu.sg::4a992496-643c-480c-ac83-c9f37615e960" providerId="AD" clId="Web-{6A5BA5CB-CEAB-5875-FAAF-4C9D7D1F86BB}" dt="2024-04-20T00:40:09.536" v="199" actId="1076"/>
        <pc:sldMkLst>
          <pc:docMk/>
          <pc:sldMk cId="1688555228" sldId="324"/>
        </pc:sldMkLst>
        <pc:spChg chg="mod">
          <ac:chgData name="#RACHMIEL ANDRE TEO REN XIANG#" userId="S::rach0126@e.ntu.edu.sg::4a992496-643c-480c-ac83-c9f37615e960" providerId="AD" clId="Web-{6A5BA5CB-CEAB-5875-FAAF-4C9D7D1F86BB}" dt="2024-04-20T00:39:14.425" v="177" actId="20577"/>
          <ac:spMkLst>
            <pc:docMk/>
            <pc:sldMk cId="1688555228" sldId="324"/>
            <ac:spMk id="2" creationId="{3A4A5823-995C-AEFA-D2FC-D3F8B476A36D}"/>
          </ac:spMkLst>
        </pc:spChg>
        <pc:spChg chg="mod">
          <ac:chgData name="#RACHMIEL ANDRE TEO REN XIANG#" userId="S::rach0126@e.ntu.edu.sg::4a992496-643c-480c-ac83-c9f37615e960" providerId="AD" clId="Web-{6A5BA5CB-CEAB-5875-FAAF-4C9D7D1F86BB}" dt="2024-04-20T00:39:41.520" v="190" actId="20577"/>
          <ac:spMkLst>
            <pc:docMk/>
            <pc:sldMk cId="1688555228" sldId="324"/>
            <ac:spMk id="3" creationId="{2ED66628-7829-E135-6D3D-3C8C91FB78C3}"/>
          </ac:spMkLst>
        </pc:spChg>
        <pc:picChg chg="del">
          <ac:chgData name="#RACHMIEL ANDRE TEO REN XIANG#" userId="S::rach0126@e.ntu.edu.sg::4a992496-643c-480c-ac83-c9f37615e960" providerId="AD" clId="Web-{6A5BA5CB-CEAB-5875-FAAF-4C9D7D1F86BB}" dt="2024-04-20T00:39:18.254" v="178"/>
          <ac:picMkLst>
            <pc:docMk/>
            <pc:sldMk cId="1688555228" sldId="324"/>
            <ac:picMk id="4" creationId="{77408017-06A6-162B-E25A-8680352EE284}"/>
          </ac:picMkLst>
        </pc:picChg>
        <pc:picChg chg="add mod">
          <ac:chgData name="#RACHMIEL ANDRE TEO REN XIANG#" userId="S::rach0126@e.ntu.edu.sg::4a992496-643c-480c-ac83-c9f37615e960" providerId="AD" clId="Web-{6A5BA5CB-CEAB-5875-FAAF-4C9D7D1F86BB}" dt="2024-04-20T00:40:09.536" v="199" actId="1076"/>
          <ac:picMkLst>
            <pc:docMk/>
            <pc:sldMk cId="1688555228" sldId="324"/>
            <ac:picMk id="5" creationId="{C2C6C5B8-15B4-12D7-03E9-B6229CF74BD8}"/>
          </ac:picMkLst>
        </pc:picChg>
      </pc:sldChg>
      <pc:sldChg chg="addSp delSp modSp add replId">
        <pc:chgData name="#RACHMIEL ANDRE TEO REN XIANG#" userId="S::rach0126@e.ntu.edu.sg::4a992496-643c-480c-ac83-c9f37615e960" providerId="AD" clId="Web-{6A5BA5CB-CEAB-5875-FAAF-4C9D7D1F86BB}" dt="2024-04-20T00:40:01.192" v="197" actId="1076"/>
        <pc:sldMkLst>
          <pc:docMk/>
          <pc:sldMk cId="1293997637" sldId="325"/>
        </pc:sldMkLst>
        <pc:spChg chg="mod">
          <ac:chgData name="#RACHMIEL ANDRE TEO REN XIANG#" userId="S::rach0126@e.ntu.edu.sg::4a992496-643c-480c-ac83-c9f37615e960" providerId="AD" clId="Web-{6A5BA5CB-CEAB-5875-FAAF-4C9D7D1F86BB}" dt="2024-04-20T00:39:52.286" v="193" actId="20577"/>
          <ac:spMkLst>
            <pc:docMk/>
            <pc:sldMk cId="1293997637" sldId="325"/>
            <ac:spMk id="2" creationId="{3A4A5823-995C-AEFA-D2FC-D3F8B476A36D}"/>
          </ac:spMkLst>
        </pc:spChg>
        <pc:picChg chg="add mod">
          <ac:chgData name="#RACHMIEL ANDRE TEO REN XIANG#" userId="S::rach0126@e.ntu.edu.sg::4a992496-643c-480c-ac83-c9f37615e960" providerId="AD" clId="Web-{6A5BA5CB-CEAB-5875-FAAF-4C9D7D1F86BB}" dt="2024-04-20T00:40:01.192" v="197" actId="1076"/>
          <ac:picMkLst>
            <pc:docMk/>
            <pc:sldMk cId="1293997637" sldId="325"/>
            <ac:picMk id="4" creationId="{D0B8D604-C1ED-CA2D-E655-081B7E91B022}"/>
          </ac:picMkLst>
        </pc:picChg>
        <pc:picChg chg="del">
          <ac:chgData name="#RACHMIEL ANDRE TEO REN XIANG#" userId="S::rach0126@e.ntu.edu.sg::4a992496-643c-480c-ac83-c9f37615e960" providerId="AD" clId="Web-{6A5BA5CB-CEAB-5875-FAAF-4C9D7D1F86BB}" dt="2024-04-20T00:39:56.286" v="194"/>
          <ac:picMkLst>
            <pc:docMk/>
            <pc:sldMk cId="1293997637" sldId="325"/>
            <ac:picMk id="5" creationId="{C2C6C5B8-15B4-12D7-03E9-B6229CF74BD8}"/>
          </ac:picMkLst>
        </pc:picChg>
      </pc:sldChg>
      <pc:sldChg chg="addSp modSp new">
        <pc:chgData name="#RACHMIEL ANDRE TEO REN XIANG#" userId="S::rach0126@e.ntu.edu.sg::4a992496-643c-480c-ac83-c9f37615e960" providerId="AD" clId="Web-{6A5BA5CB-CEAB-5875-FAAF-4C9D7D1F86BB}" dt="2024-04-20T00:43:46.823" v="289" actId="1076"/>
        <pc:sldMkLst>
          <pc:docMk/>
          <pc:sldMk cId="3654899" sldId="326"/>
        </pc:sldMkLst>
        <pc:spChg chg="mod">
          <ac:chgData name="#RACHMIEL ANDRE TEO REN XIANG#" userId="S::rach0126@e.ntu.edu.sg::4a992496-643c-480c-ac83-c9f37615e960" providerId="AD" clId="Web-{6A5BA5CB-CEAB-5875-FAAF-4C9D7D1F86BB}" dt="2024-04-20T00:41:28.601" v="237" actId="1076"/>
          <ac:spMkLst>
            <pc:docMk/>
            <pc:sldMk cId="3654899" sldId="326"/>
            <ac:spMk id="2" creationId="{8F24CDAF-0500-37F9-A4EE-FD86856DEAB6}"/>
          </ac:spMkLst>
        </pc:spChg>
        <pc:spChg chg="mod">
          <ac:chgData name="#RACHMIEL ANDRE TEO REN XIANG#" userId="S::rach0126@e.ntu.edu.sg::4a992496-643c-480c-ac83-c9f37615e960" providerId="AD" clId="Web-{6A5BA5CB-CEAB-5875-FAAF-4C9D7D1F86BB}" dt="2024-04-20T00:43:08.259" v="284" actId="20577"/>
          <ac:spMkLst>
            <pc:docMk/>
            <pc:sldMk cId="3654899" sldId="326"/>
            <ac:spMk id="3" creationId="{75C0551C-5E64-643A-22EE-9CB770BED748}"/>
          </ac:spMkLst>
        </pc:spChg>
        <pc:picChg chg="add mod">
          <ac:chgData name="#RACHMIEL ANDRE TEO REN XIANG#" userId="S::rach0126@e.ntu.edu.sg::4a992496-643c-480c-ac83-c9f37615e960" providerId="AD" clId="Web-{6A5BA5CB-CEAB-5875-FAAF-4C9D7D1F86BB}" dt="2024-04-20T00:43:46.792" v="288" actId="1076"/>
          <ac:picMkLst>
            <pc:docMk/>
            <pc:sldMk cId="3654899" sldId="326"/>
            <ac:picMk id="4" creationId="{23A50B77-3AA6-EBAA-A369-BC004BFC75AD}"/>
          </ac:picMkLst>
        </pc:picChg>
        <pc:picChg chg="add mod">
          <ac:chgData name="#RACHMIEL ANDRE TEO REN XIANG#" userId="S::rach0126@e.ntu.edu.sg::4a992496-643c-480c-ac83-c9f37615e960" providerId="AD" clId="Web-{6A5BA5CB-CEAB-5875-FAAF-4C9D7D1F86BB}" dt="2024-04-20T00:43:46.823" v="289" actId="1076"/>
          <ac:picMkLst>
            <pc:docMk/>
            <pc:sldMk cId="3654899" sldId="326"/>
            <ac:picMk id="5" creationId="{828E2C08-B74D-C982-FD29-00307D56A08F}"/>
          </ac:picMkLst>
        </pc:picChg>
      </pc:sldChg>
      <pc:sldChg chg="modSp new ord">
        <pc:chgData name="#RACHMIEL ANDRE TEO REN XIANG#" userId="S::rach0126@e.ntu.edu.sg::4a992496-643c-480c-ac83-c9f37615e960" providerId="AD" clId="Web-{6A5BA5CB-CEAB-5875-FAAF-4C9D7D1F86BB}" dt="2024-04-20T00:48:03.095" v="397"/>
        <pc:sldMkLst>
          <pc:docMk/>
          <pc:sldMk cId="2525295845" sldId="327"/>
        </pc:sldMkLst>
        <pc:spChg chg="mod">
          <ac:chgData name="#RACHMIEL ANDRE TEO REN XIANG#" userId="S::rach0126@e.ntu.edu.sg::4a992496-643c-480c-ac83-c9f37615e960" providerId="AD" clId="Web-{6A5BA5CB-CEAB-5875-FAAF-4C9D7D1F86BB}" dt="2024-04-20T00:44:48.137" v="307" actId="20577"/>
          <ac:spMkLst>
            <pc:docMk/>
            <pc:sldMk cId="2525295845" sldId="327"/>
            <ac:spMk id="2" creationId="{46B369CC-BC6E-5671-58FB-8AE699AD21DC}"/>
          </ac:spMkLst>
        </pc:spChg>
        <pc:spChg chg="mod">
          <ac:chgData name="#RACHMIEL ANDRE TEO REN XIANG#" userId="S::rach0126@e.ntu.edu.sg::4a992496-643c-480c-ac83-c9f37615e960" providerId="AD" clId="Web-{6A5BA5CB-CEAB-5875-FAAF-4C9D7D1F86BB}" dt="2024-04-20T00:47:56.564" v="396" actId="20577"/>
          <ac:spMkLst>
            <pc:docMk/>
            <pc:sldMk cId="2525295845" sldId="327"/>
            <ac:spMk id="3" creationId="{7040C76A-707E-D9A2-1861-709870E2F2FB}"/>
          </ac:spMkLst>
        </pc:spChg>
      </pc:sldChg>
      <pc:sldChg chg="modSp new">
        <pc:chgData name="#RACHMIEL ANDRE TEO REN XIANG#" userId="S::rach0126@e.ntu.edu.sg::4a992496-643c-480c-ac83-c9f37615e960" providerId="AD" clId="Web-{6A5BA5CB-CEAB-5875-FAAF-4C9D7D1F86BB}" dt="2024-04-20T01:00:28.490" v="985" actId="20577"/>
        <pc:sldMkLst>
          <pc:docMk/>
          <pc:sldMk cId="3580689406" sldId="328"/>
        </pc:sldMkLst>
        <pc:spChg chg="mod">
          <ac:chgData name="#RACHMIEL ANDRE TEO REN XIANG#" userId="S::rach0126@e.ntu.edu.sg::4a992496-643c-480c-ac83-c9f37615e960" providerId="AD" clId="Web-{6A5BA5CB-CEAB-5875-FAAF-4C9D7D1F86BB}" dt="2024-04-20T00:55:05.079" v="666" actId="20577"/>
          <ac:spMkLst>
            <pc:docMk/>
            <pc:sldMk cId="3580689406" sldId="328"/>
            <ac:spMk id="2" creationId="{C9DDF3DB-7EB2-1172-7CDA-DFF7EEC2B5F5}"/>
          </ac:spMkLst>
        </pc:spChg>
        <pc:spChg chg="mod">
          <ac:chgData name="#RACHMIEL ANDRE TEO REN XIANG#" userId="S::rach0126@e.ntu.edu.sg::4a992496-643c-480c-ac83-c9f37615e960" providerId="AD" clId="Web-{6A5BA5CB-CEAB-5875-FAAF-4C9D7D1F86BB}" dt="2024-04-20T01:00:28.490" v="985" actId="20577"/>
          <ac:spMkLst>
            <pc:docMk/>
            <pc:sldMk cId="3580689406" sldId="328"/>
            <ac:spMk id="3" creationId="{B9996E11-22A1-C426-6D1E-BB2B4C79122C}"/>
          </ac:spMkLst>
        </pc:spChg>
      </pc:sldChg>
    </pc:docChg>
  </pc:docChgLst>
  <pc:docChgLst>
    <pc:chgData name="#LUKE ENG PENG KEE#" userId="7d402fb6-b09d-4b98-8f71-ea2304c287c9" providerId="ADAL" clId="{CAC2B718-2690-441F-AB1F-26EFA0B57DCC}"/>
    <pc:docChg chg="undo custSel addSld modSld">
      <pc:chgData name="#LUKE ENG PENG KEE#" userId="7d402fb6-b09d-4b98-8f71-ea2304c287c9" providerId="ADAL" clId="{CAC2B718-2690-441F-AB1F-26EFA0B57DCC}" dt="2024-03-29T13:32:03.848" v="63" actId="20577"/>
      <pc:docMkLst>
        <pc:docMk/>
      </pc:docMkLst>
      <pc:sldChg chg="modSp mod">
        <pc:chgData name="#LUKE ENG PENG KEE#" userId="7d402fb6-b09d-4b98-8f71-ea2304c287c9" providerId="ADAL" clId="{CAC2B718-2690-441F-AB1F-26EFA0B57DCC}" dt="2024-03-29T13:31:58.668" v="60" actId="20577"/>
        <pc:sldMkLst>
          <pc:docMk/>
          <pc:sldMk cId="235722166" sldId="313"/>
        </pc:sldMkLst>
        <pc:spChg chg="mod">
          <ac:chgData name="#LUKE ENG PENG KEE#" userId="7d402fb6-b09d-4b98-8f71-ea2304c287c9" providerId="ADAL" clId="{CAC2B718-2690-441F-AB1F-26EFA0B57DCC}" dt="2024-03-29T13:30:00.589" v="5" actId="1076"/>
          <ac:spMkLst>
            <pc:docMk/>
            <pc:sldMk cId="235722166" sldId="313"/>
            <ac:spMk id="3309" creationId="{00000000-0000-0000-0000-000000000000}"/>
          </ac:spMkLst>
        </pc:spChg>
        <pc:spChg chg="mod">
          <ac:chgData name="#LUKE ENG PENG KEE#" userId="7d402fb6-b09d-4b98-8f71-ea2304c287c9" providerId="ADAL" clId="{CAC2B718-2690-441F-AB1F-26EFA0B57DCC}" dt="2024-03-29T13:29:22.358" v="1" actId="1076"/>
          <ac:spMkLst>
            <pc:docMk/>
            <pc:sldMk cId="235722166" sldId="313"/>
            <ac:spMk id="3310" creationId="{00000000-0000-0000-0000-000000000000}"/>
          </ac:spMkLst>
        </pc:spChg>
        <pc:spChg chg="mod">
          <ac:chgData name="#LUKE ENG PENG KEE#" userId="7d402fb6-b09d-4b98-8f71-ea2304c287c9" providerId="ADAL" clId="{CAC2B718-2690-441F-AB1F-26EFA0B57DCC}" dt="2024-03-29T13:29:22.358" v="1" actId="1076"/>
          <ac:spMkLst>
            <pc:docMk/>
            <pc:sldMk cId="235722166" sldId="313"/>
            <ac:spMk id="3311" creationId="{00000000-0000-0000-0000-000000000000}"/>
          </ac:spMkLst>
        </pc:spChg>
        <pc:spChg chg="mod">
          <ac:chgData name="#LUKE ENG PENG KEE#" userId="7d402fb6-b09d-4b98-8f71-ea2304c287c9" providerId="ADAL" clId="{CAC2B718-2690-441F-AB1F-26EFA0B57DCC}" dt="2024-03-29T13:31:58.668" v="60" actId="20577"/>
          <ac:spMkLst>
            <pc:docMk/>
            <pc:sldMk cId="235722166" sldId="313"/>
            <ac:spMk id="3313" creationId="{00000000-0000-0000-0000-000000000000}"/>
          </ac:spMkLst>
        </pc:spChg>
        <pc:spChg chg="mod">
          <ac:chgData name="#LUKE ENG PENG KEE#" userId="7d402fb6-b09d-4b98-8f71-ea2304c287c9" providerId="ADAL" clId="{CAC2B718-2690-441F-AB1F-26EFA0B57DCC}" dt="2024-03-29T13:29:22.358" v="1" actId="1076"/>
          <ac:spMkLst>
            <pc:docMk/>
            <pc:sldMk cId="235722166" sldId="313"/>
            <ac:spMk id="3315" creationId="{00000000-0000-0000-0000-000000000000}"/>
          </ac:spMkLst>
        </pc:spChg>
        <pc:spChg chg="mod">
          <ac:chgData name="#LUKE ENG PENG KEE#" userId="7d402fb6-b09d-4b98-8f71-ea2304c287c9" providerId="ADAL" clId="{CAC2B718-2690-441F-AB1F-26EFA0B57DCC}" dt="2024-03-29T13:30:00.589" v="5" actId="1076"/>
          <ac:spMkLst>
            <pc:docMk/>
            <pc:sldMk cId="235722166" sldId="313"/>
            <ac:spMk id="3316" creationId="{00000000-0000-0000-0000-000000000000}"/>
          </ac:spMkLst>
        </pc:spChg>
        <pc:spChg chg="mod">
          <ac:chgData name="#LUKE ENG PENG KEE#" userId="7d402fb6-b09d-4b98-8f71-ea2304c287c9" providerId="ADAL" clId="{CAC2B718-2690-441F-AB1F-26EFA0B57DCC}" dt="2024-03-29T13:29:22.358" v="1" actId="1076"/>
          <ac:spMkLst>
            <pc:docMk/>
            <pc:sldMk cId="235722166" sldId="313"/>
            <ac:spMk id="3317" creationId="{00000000-0000-0000-0000-000000000000}"/>
          </ac:spMkLst>
        </pc:spChg>
        <pc:spChg chg="mod">
          <ac:chgData name="#LUKE ENG PENG KEE#" userId="7d402fb6-b09d-4b98-8f71-ea2304c287c9" providerId="ADAL" clId="{CAC2B718-2690-441F-AB1F-26EFA0B57DCC}" dt="2024-03-29T13:29:46.787" v="4" actId="1076"/>
          <ac:spMkLst>
            <pc:docMk/>
            <pc:sldMk cId="235722166" sldId="313"/>
            <ac:spMk id="3319" creationId="{00000000-0000-0000-0000-000000000000}"/>
          </ac:spMkLst>
        </pc:spChg>
        <pc:spChg chg="mod">
          <ac:chgData name="#LUKE ENG PENG KEE#" userId="7d402fb6-b09d-4b98-8f71-ea2304c287c9" providerId="ADAL" clId="{CAC2B718-2690-441F-AB1F-26EFA0B57DCC}" dt="2024-03-29T13:29:22.358" v="1" actId="1076"/>
          <ac:spMkLst>
            <pc:docMk/>
            <pc:sldMk cId="235722166" sldId="313"/>
            <ac:spMk id="3321" creationId="{00000000-0000-0000-0000-000000000000}"/>
          </ac:spMkLst>
        </pc:spChg>
        <pc:spChg chg="mod">
          <ac:chgData name="#LUKE ENG PENG KEE#" userId="7d402fb6-b09d-4b98-8f71-ea2304c287c9" providerId="ADAL" clId="{CAC2B718-2690-441F-AB1F-26EFA0B57DCC}" dt="2024-03-29T13:29:22.358" v="1" actId="1076"/>
          <ac:spMkLst>
            <pc:docMk/>
            <pc:sldMk cId="235722166" sldId="313"/>
            <ac:spMk id="3322" creationId="{00000000-0000-0000-0000-000000000000}"/>
          </ac:spMkLst>
        </pc:spChg>
        <pc:spChg chg="mod">
          <ac:chgData name="#LUKE ENG PENG KEE#" userId="7d402fb6-b09d-4b98-8f71-ea2304c287c9" providerId="ADAL" clId="{CAC2B718-2690-441F-AB1F-26EFA0B57DCC}" dt="2024-03-29T13:29:46.787" v="4" actId="1076"/>
          <ac:spMkLst>
            <pc:docMk/>
            <pc:sldMk cId="235722166" sldId="313"/>
            <ac:spMk id="3323" creationId="{00000000-0000-0000-0000-000000000000}"/>
          </ac:spMkLst>
        </pc:spChg>
        <pc:spChg chg="mod">
          <ac:chgData name="#LUKE ENG PENG KEE#" userId="7d402fb6-b09d-4b98-8f71-ea2304c287c9" providerId="ADAL" clId="{CAC2B718-2690-441F-AB1F-26EFA0B57DCC}" dt="2024-03-29T13:30:00.589" v="5" actId="1076"/>
          <ac:spMkLst>
            <pc:docMk/>
            <pc:sldMk cId="235722166" sldId="313"/>
            <ac:spMk id="3324" creationId="{00000000-0000-0000-0000-000000000000}"/>
          </ac:spMkLst>
        </pc:spChg>
      </pc:sldChg>
      <pc:sldChg chg="modSp add mod">
        <pc:chgData name="#LUKE ENG PENG KEE#" userId="7d402fb6-b09d-4b98-8f71-ea2304c287c9" providerId="ADAL" clId="{CAC2B718-2690-441F-AB1F-26EFA0B57DCC}" dt="2024-03-29T13:30:38.895" v="23" actId="14100"/>
        <pc:sldMkLst>
          <pc:docMk/>
          <pc:sldMk cId="1420883956" sldId="314"/>
        </pc:sldMkLst>
        <pc:spChg chg="mod">
          <ac:chgData name="#LUKE ENG PENG KEE#" userId="7d402fb6-b09d-4b98-8f71-ea2304c287c9" providerId="ADAL" clId="{CAC2B718-2690-441F-AB1F-26EFA0B57DCC}" dt="2024-03-29T13:30:19.504" v="16" actId="20577"/>
          <ac:spMkLst>
            <pc:docMk/>
            <pc:sldMk cId="1420883956" sldId="314"/>
            <ac:spMk id="3391" creationId="{EC9E93B5-5ADB-E278-10BF-EC3E6F2A9296}"/>
          </ac:spMkLst>
        </pc:spChg>
        <pc:spChg chg="mod">
          <ac:chgData name="#LUKE ENG PENG KEE#" userId="7d402fb6-b09d-4b98-8f71-ea2304c287c9" providerId="ADAL" clId="{CAC2B718-2690-441F-AB1F-26EFA0B57DCC}" dt="2024-03-29T13:30:38.895" v="23" actId="14100"/>
          <ac:spMkLst>
            <pc:docMk/>
            <pc:sldMk cId="1420883956" sldId="314"/>
            <ac:spMk id="3393" creationId="{558CDD59-8A4C-6D6A-0F2C-AA89B0AF5E83}"/>
          </ac:spMkLst>
        </pc:spChg>
      </pc:sldChg>
      <pc:sldChg chg="modSp add mod">
        <pc:chgData name="#LUKE ENG PENG KEE#" userId="7d402fb6-b09d-4b98-8f71-ea2304c287c9" providerId="ADAL" clId="{CAC2B718-2690-441F-AB1F-26EFA0B57DCC}" dt="2024-03-29T13:30:55.442" v="28"/>
        <pc:sldMkLst>
          <pc:docMk/>
          <pc:sldMk cId="2382219219" sldId="315"/>
        </pc:sldMkLst>
        <pc:spChg chg="mod">
          <ac:chgData name="#LUKE ENG PENG KEE#" userId="7d402fb6-b09d-4b98-8f71-ea2304c287c9" providerId="ADAL" clId="{CAC2B718-2690-441F-AB1F-26EFA0B57DCC}" dt="2024-03-29T13:30:46.850" v="25"/>
          <ac:spMkLst>
            <pc:docMk/>
            <pc:sldMk cId="2382219219" sldId="315"/>
            <ac:spMk id="3391" creationId="{733945D7-F5BA-66C2-6FC0-C02DA146650B}"/>
          </ac:spMkLst>
        </pc:spChg>
        <pc:spChg chg="mod">
          <ac:chgData name="#LUKE ENG PENG KEE#" userId="7d402fb6-b09d-4b98-8f71-ea2304c287c9" providerId="ADAL" clId="{CAC2B718-2690-441F-AB1F-26EFA0B57DCC}" dt="2024-03-29T13:30:49.053" v="27" actId="20577"/>
          <ac:spMkLst>
            <pc:docMk/>
            <pc:sldMk cId="2382219219" sldId="315"/>
            <ac:spMk id="3392" creationId="{1D1F65C9-083B-AF97-38A4-7B80BD47CFA7}"/>
          </ac:spMkLst>
        </pc:spChg>
        <pc:spChg chg="mod">
          <ac:chgData name="#LUKE ENG PENG KEE#" userId="7d402fb6-b09d-4b98-8f71-ea2304c287c9" providerId="ADAL" clId="{CAC2B718-2690-441F-AB1F-26EFA0B57DCC}" dt="2024-03-29T13:30:55.442" v="28"/>
          <ac:spMkLst>
            <pc:docMk/>
            <pc:sldMk cId="2382219219" sldId="315"/>
            <ac:spMk id="3393" creationId="{E00E30F5-431D-4C02-ACE4-6C01AD966474}"/>
          </ac:spMkLst>
        </pc:spChg>
      </pc:sldChg>
      <pc:sldChg chg="modSp add mod">
        <pc:chgData name="#LUKE ENG PENG KEE#" userId="7d402fb6-b09d-4b98-8f71-ea2304c287c9" providerId="ADAL" clId="{CAC2B718-2690-441F-AB1F-26EFA0B57DCC}" dt="2024-03-29T13:32:03.848" v="63" actId="20577"/>
        <pc:sldMkLst>
          <pc:docMk/>
          <pc:sldMk cId="3689941834" sldId="316"/>
        </pc:sldMkLst>
        <pc:spChg chg="mod">
          <ac:chgData name="#LUKE ENG PENG KEE#" userId="7d402fb6-b09d-4b98-8f71-ea2304c287c9" providerId="ADAL" clId="{CAC2B718-2690-441F-AB1F-26EFA0B57DCC}" dt="2024-03-29T13:31:05.897" v="32"/>
          <ac:spMkLst>
            <pc:docMk/>
            <pc:sldMk cId="3689941834" sldId="316"/>
            <ac:spMk id="3391" creationId="{AE3D666A-AF93-8163-A8B2-B21E07817C7D}"/>
          </ac:spMkLst>
        </pc:spChg>
        <pc:spChg chg="mod">
          <ac:chgData name="#LUKE ENG PENG KEE#" userId="7d402fb6-b09d-4b98-8f71-ea2304c287c9" providerId="ADAL" clId="{CAC2B718-2690-441F-AB1F-26EFA0B57DCC}" dt="2024-03-29T13:31:04.456" v="31" actId="20577"/>
          <ac:spMkLst>
            <pc:docMk/>
            <pc:sldMk cId="3689941834" sldId="316"/>
            <ac:spMk id="3392" creationId="{4598022D-5612-258D-4A97-4290E4111A31}"/>
          </ac:spMkLst>
        </pc:spChg>
        <pc:spChg chg="mod">
          <ac:chgData name="#LUKE ENG PENG KEE#" userId="7d402fb6-b09d-4b98-8f71-ea2304c287c9" providerId="ADAL" clId="{CAC2B718-2690-441F-AB1F-26EFA0B57DCC}" dt="2024-03-29T13:32:03.848" v="63" actId="20577"/>
          <ac:spMkLst>
            <pc:docMk/>
            <pc:sldMk cId="3689941834" sldId="316"/>
            <ac:spMk id="3393" creationId="{CBF17790-D88D-CC7D-74F7-5D1A983EB655}"/>
          </ac:spMkLst>
        </pc:spChg>
      </pc:sldChg>
      <pc:sldChg chg="modSp add mod">
        <pc:chgData name="#LUKE ENG PENG KEE#" userId="7d402fb6-b09d-4b98-8f71-ea2304c287c9" providerId="ADAL" clId="{CAC2B718-2690-441F-AB1F-26EFA0B57DCC}" dt="2024-03-29T13:31:39.966" v="49" actId="20577"/>
        <pc:sldMkLst>
          <pc:docMk/>
          <pc:sldMk cId="3925117296" sldId="317"/>
        </pc:sldMkLst>
        <pc:spChg chg="mod">
          <ac:chgData name="#LUKE ENG PENG KEE#" userId="7d402fb6-b09d-4b98-8f71-ea2304c287c9" providerId="ADAL" clId="{CAC2B718-2690-441F-AB1F-26EFA0B57DCC}" dt="2024-03-29T13:31:39.966" v="49" actId="20577"/>
          <ac:spMkLst>
            <pc:docMk/>
            <pc:sldMk cId="3925117296" sldId="317"/>
            <ac:spMk id="3391" creationId="{D6B68030-B1CD-6EFB-6C35-576C5506A50A}"/>
          </ac:spMkLst>
        </pc:spChg>
        <pc:spChg chg="mod">
          <ac:chgData name="#LUKE ENG PENG KEE#" userId="7d402fb6-b09d-4b98-8f71-ea2304c287c9" providerId="ADAL" clId="{CAC2B718-2690-441F-AB1F-26EFA0B57DCC}" dt="2024-03-29T13:31:36.529" v="37" actId="20577"/>
          <ac:spMkLst>
            <pc:docMk/>
            <pc:sldMk cId="3925117296" sldId="317"/>
            <ac:spMk id="3392" creationId="{9564AB67-686C-63E7-4D30-E2756DD76639}"/>
          </ac:spMkLst>
        </pc:spChg>
        <pc:spChg chg="mod">
          <ac:chgData name="#LUKE ENG PENG KEE#" userId="7d402fb6-b09d-4b98-8f71-ea2304c287c9" providerId="ADAL" clId="{CAC2B718-2690-441F-AB1F-26EFA0B57DCC}" dt="2024-03-29T13:31:33.854" v="35"/>
          <ac:spMkLst>
            <pc:docMk/>
            <pc:sldMk cId="3925117296" sldId="317"/>
            <ac:spMk id="3393" creationId="{3B6B25D4-5484-AA72-85D7-A441BAC6E4C9}"/>
          </ac:spMkLst>
        </pc:spChg>
      </pc:sldChg>
    </pc:docChg>
  </pc:docChgLst>
  <pc:docChgLst>
    <pc:chgData name="#LUKE ENG PENG KEE#" userId="S::luke0019@e.ntu.edu.sg::7d402fb6-b09d-4b98-8f71-ea2304c287c9" providerId="AD" clId="Web-{A9F05A48-967B-5DF5-B656-71189BDA0882}"/>
    <pc:docChg chg="addSld delSld modSld">
      <pc:chgData name="#LUKE ENG PENG KEE#" userId="S::luke0019@e.ntu.edu.sg::7d402fb6-b09d-4b98-8f71-ea2304c287c9" providerId="AD" clId="Web-{A9F05A48-967B-5DF5-B656-71189BDA0882}" dt="2024-03-29T13:27:27.884" v="167" actId="1076"/>
      <pc:docMkLst>
        <pc:docMk/>
      </pc:docMkLst>
      <pc:sldChg chg="modSp">
        <pc:chgData name="#LUKE ENG PENG KEE#" userId="S::luke0019@e.ntu.edu.sg::7d402fb6-b09d-4b98-8f71-ea2304c287c9" providerId="AD" clId="Web-{A9F05A48-967B-5DF5-B656-71189BDA0882}" dt="2024-03-29T13:21:51.354" v="26" actId="20577"/>
        <pc:sldMkLst>
          <pc:docMk/>
          <pc:sldMk cId="0" sldId="256"/>
        </pc:sldMkLst>
        <pc:spChg chg="mod">
          <ac:chgData name="#LUKE ENG PENG KEE#" userId="S::luke0019@e.ntu.edu.sg::7d402fb6-b09d-4b98-8f71-ea2304c287c9" providerId="AD" clId="Web-{A9F05A48-967B-5DF5-B656-71189BDA0882}" dt="2024-03-29T13:21:36.151" v="14" actId="20577"/>
          <ac:spMkLst>
            <pc:docMk/>
            <pc:sldMk cId="0" sldId="256"/>
            <ac:spMk id="3212" creationId="{00000000-0000-0000-0000-000000000000}"/>
          </ac:spMkLst>
        </pc:spChg>
        <pc:spChg chg="mod">
          <ac:chgData name="#LUKE ENG PENG KEE#" userId="S::luke0019@e.ntu.edu.sg::7d402fb6-b09d-4b98-8f71-ea2304c287c9" providerId="AD" clId="Web-{A9F05A48-967B-5DF5-B656-71189BDA0882}" dt="2024-03-29T13:21:51.354" v="26" actId="20577"/>
          <ac:spMkLst>
            <pc:docMk/>
            <pc:sldMk cId="0" sldId="256"/>
            <ac:spMk id="3213" creationId="{00000000-0000-0000-0000-000000000000}"/>
          </ac:spMkLst>
        </pc:spChg>
      </pc:sldChg>
      <pc:sldChg chg="delSp modSp new">
        <pc:chgData name="#LUKE ENG PENG KEE#" userId="S::luke0019@e.ntu.edu.sg::7d402fb6-b09d-4b98-8f71-ea2304c287c9" providerId="AD" clId="Web-{A9F05A48-967B-5DF5-B656-71189BDA0882}" dt="2024-03-29T13:23:10.791" v="33"/>
        <pc:sldMkLst>
          <pc:docMk/>
          <pc:sldMk cId="765301155" sldId="312"/>
        </pc:sldMkLst>
        <pc:spChg chg="mod">
          <ac:chgData name="#LUKE ENG PENG KEE#" userId="S::luke0019@e.ntu.edu.sg::7d402fb6-b09d-4b98-8f71-ea2304c287c9" providerId="AD" clId="Web-{A9F05A48-967B-5DF5-B656-71189BDA0882}" dt="2024-03-29T13:23:04.947" v="32" actId="20577"/>
          <ac:spMkLst>
            <pc:docMk/>
            <pc:sldMk cId="765301155" sldId="312"/>
            <ac:spMk id="2" creationId="{4FDACAB5-0CAE-4C2A-3CF6-3F402A63AAB5}"/>
          </ac:spMkLst>
        </pc:spChg>
        <pc:spChg chg="del">
          <ac:chgData name="#LUKE ENG PENG KEE#" userId="S::luke0019@e.ntu.edu.sg::7d402fb6-b09d-4b98-8f71-ea2304c287c9" providerId="AD" clId="Web-{A9F05A48-967B-5DF5-B656-71189BDA0882}" dt="2024-03-29T13:23:10.791" v="33"/>
          <ac:spMkLst>
            <pc:docMk/>
            <pc:sldMk cId="765301155" sldId="312"/>
            <ac:spMk id="3" creationId="{40A35D17-8D36-D655-922D-FDB0A1E90718}"/>
          </ac:spMkLst>
        </pc:spChg>
      </pc:sldChg>
      <pc:sldChg chg="new del">
        <pc:chgData name="#LUKE ENG PENG KEE#" userId="S::luke0019@e.ntu.edu.sg::7d402fb6-b09d-4b98-8f71-ea2304c287c9" providerId="AD" clId="Web-{A9F05A48-967B-5DF5-B656-71189BDA0882}" dt="2024-03-29T13:22:44.291" v="28"/>
        <pc:sldMkLst>
          <pc:docMk/>
          <pc:sldMk cId="1549533786" sldId="312"/>
        </pc:sldMkLst>
      </pc:sldChg>
      <pc:sldChg chg="addSp delSp modSp add replId">
        <pc:chgData name="#LUKE ENG PENG KEE#" userId="S::luke0019@e.ntu.edu.sg::7d402fb6-b09d-4b98-8f71-ea2304c287c9" providerId="AD" clId="Web-{A9F05A48-967B-5DF5-B656-71189BDA0882}" dt="2024-03-29T13:27:27.884" v="167" actId="1076"/>
        <pc:sldMkLst>
          <pc:docMk/>
          <pc:sldMk cId="235722166" sldId="313"/>
        </pc:sldMkLst>
        <pc:spChg chg="add del mod">
          <ac:chgData name="#LUKE ENG PENG KEE#" userId="S::luke0019@e.ntu.edu.sg::7d402fb6-b09d-4b98-8f71-ea2304c287c9" providerId="AD" clId="Web-{A9F05A48-967B-5DF5-B656-71189BDA0882}" dt="2024-03-29T13:26:44.150" v="158"/>
          <ac:spMkLst>
            <pc:docMk/>
            <pc:sldMk cId="235722166" sldId="313"/>
            <ac:spMk id="3" creationId="{C08C64B9-2DEC-9793-7B23-DAD0F9BF482A}"/>
          </ac:spMkLst>
        </pc:spChg>
        <pc:spChg chg="add del mod">
          <ac:chgData name="#LUKE ENG PENG KEE#" userId="S::luke0019@e.ntu.edu.sg::7d402fb6-b09d-4b98-8f71-ea2304c287c9" providerId="AD" clId="Web-{A9F05A48-967B-5DF5-B656-71189BDA0882}" dt="2024-03-29T13:26:44.150" v="157"/>
          <ac:spMkLst>
            <pc:docMk/>
            <pc:sldMk cId="235722166" sldId="313"/>
            <ac:spMk id="5" creationId="{21E27F6C-0306-731F-74DF-631F71B6ED24}"/>
          </ac:spMkLst>
        </pc:spChg>
        <pc:spChg chg="add del mod">
          <ac:chgData name="#LUKE ENG PENG KEE#" userId="S::luke0019@e.ntu.edu.sg::7d402fb6-b09d-4b98-8f71-ea2304c287c9" providerId="AD" clId="Web-{A9F05A48-967B-5DF5-B656-71189BDA0882}" dt="2024-03-29T13:26:44.150" v="156"/>
          <ac:spMkLst>
            <pc:docMk/>
            <pc:sldMk cId="235722166" sldId="313"/>
            <ac:spMk id="7" creationId="{44BA991E-DD0B-657F-1083-9B54E63BE160}"/>
          </ac:spMkLst>
        </pc:spChg>
        <pc:spChg chg="add del mod">
          <ac:chgData name="#LUKE ENG PENG KEE#" userId="S::luke0019@e.ntu.edu.sg::7d402fb6-b09d-4b98-8f71-ea2304c287c9" providerId="AD" clId="Web-{A9F05A48-967B-5DF5-B656-71189BDA0882}" dt="2024-03-29T13:26:44.150" v="155"/>
          <ac:spMkLst>
            <pc:docMk/>
            <pc:sldMk cId="235722166" sldId="313"/>
            <ac:spMk id="9" creationId="{859749D0-3E9C-2B8E-E2FA-5ABC03C7545C}"/>
          </ac:spMkLst>
        </pc:spChg>
        <pc:spChg chg="add del mod">
          <ac:chgData name="#LUKE ENG PENG KEE#" userId="S::luke0019@e.ntu.edu.sg::7d402fb6-b09d-4b98-8f71-ea2304c287c9" providerId="AD" clId="Web-{A9F05A48-967B-5DF5-B656-71189BDA0882}" dt="2024-03-29T13:26:44.150" v="154"/>
          <ac:spMkLst>
            <pc:docMk/>
            <pc:sldMk cId="235722166" sldId="313"/>
            <ac:spMk id="11" creationId="{59B67900-5B9C-AFC0-FD6C-E437BB9AEEFF}"/>
          </ac:spMkLst>
        </pc:spChg>
        <pc:spChg chg="add del mod">
          <ac:chgData name="#LUKE ENG PENG KEE#" userId="S::luke0019@e.ntu.edu.sg::7d402fb6-b09d-4b98-8f71-ea2304c287c9" providerId="AD" clId="Web-{A9F05A48-967B-5DF5-B656-71189BDA0882}" dt="2024-03-29T13:26:44.150" v="153"/>
          <ac:spMkLst>
            <pc:docMk/>
            <pc:sldMk cId="235722166" sldId="313"/>
            <ac:spMk id="13" creationId="{049DD675-495B-6831-186B-78BAF56BD1EE}"/>
          </ac:spMkLst>
        </pc:spChg>
        <pc:spChg chg="mod">
          <ac:chgData name="#LUKE ENG PENG KEE#" userId="S::luke0019@e.ntu.edu.sg::7d402fb6-b09d-4b98-8f71-ea2304c287c9" providerId="AD" clId="Web-{A9F05A48-967B-5DF5-B656-71189BDA0882}" dt="2024-03-29T13:26:54.790" v="159" actId="1076"/>
          <ac:spMkLst>
            <pc:docMk/>
            <pc:sldMk cId="235722166" sldId="313"/>
            <ac:spMk id="3309" creationId="{00000000-0000-0000-0000-000000000000}"/>
          </ac:spMkLst>
        </pc:spChg>
        <pc:spChg chg="mod">
          <ac:chgData name="#LUKE ENG PENG KEE#" userId="S::luke0019@e.ntu.edu.sg::7d402fb6-b09d-4b98-8f71-ea2304c287c9" providerId="AD" clId="Web-{A9F05A48-967B-5DF5-B656-71189BDA0882}" dt="2024-03-29T13:24:12.682" v="55" actId="20577"/>
          <ac:spMkLst>
            <pc:docMk/>
            <pc:sldMk cId="235722166" sldId="313"/>
            <ac:spMk id="3310" creationId="{00000000-0000-0000-0000-000000000000}"/>
          </ac:spMkLst>
        </pc:spChg>
        <pc:spChg chg="mod">
          <ac:chgData name="#LUKE ENG PENG KEE#" userId="S::luke0019@e.ntu.edu.sg::7d402fb6-b09d-4b98-8f71-ea2304c287c9" providerId="AD" clId="Web-{A9F05A48-967B-5DF5-B656-71189BDA0882}" dt="2024-03-29T13:25:08.291" v="97" actId="20577"/>
          <ac:spMkLst>
            <pc:docMk/>
            <pc:sldMk cId="235722166" sldId="313"/>
            <ac:spMk id="3311" creationId="{00000000-0000-0000-0000-000000000000}"/>
          </ac:spMkLst>
        </pc:spChg>
        <pc:spChg chg="del">
          <ac:chgData name="#LUKE ENG PENG KEE#" userId="S::luke0019@e.ntu.edu.sg::7d402fb6-b09d-4b98-8f71-ea2304c287c9" providerId="AD" clId="Web-{A9F05A48-967B-5DF5-B656-71189BDA0882}" dt="2024-03-29T13:26:36.087" v="149"/>
          <ac:spMkLst>
            <pc:docMk/>
            <pc:sldMk cId="235722166" sldId="313"/>
            <ac:spMk id="3312" creationId="{00000000-0000-0000-0000-000000000000}"/>
          </ac:spMkLst>
        </pc:spChg>
        <pc:spChg chg="mod">
          <ac:chgData name="#LUKE ENG PENG KEE#" userId="S::luke0019@e.ntu.edu.sg::7d402fb6-b09d-4b98-8f71-ea2304c287c9" providerId="AD" clId="Web-{A9F05A48-967B-5DF5-B656-71189BDA0882}" dt="2024-03-29T13:27:27.853" v="165" actId="1076"/>
          <ac:spMkLst>
            <pc:docMk/>
            <pc:sldMk cId="235722166" sldId="313"/>
            <ac:spMk id="3313" creationId="{00000000-0000-0000-0000-000000000000}"/>
          </ac:spMkLst>
        </pc:spChg>
        <pc:spChg chg="del">
          <ac:chgData name="#LUKE ENG PENG KEE#" userId="S::luke0019@e.ntu.edu.sg::7d402fb6-b09d-4b98-8f71-ea2304c287c9" providerId="AD" clId="Web-{A9F05A48-967B-5DF5-B656-71189BDA0882}" dt="2024-03-29T13:26:40.103" v="152"/>
          <ac:spMkLst>
            <pc:docMk/>
            <pc:sldMk cId="235722166" sldId="313"/>
            <ac:spMk id="3314" creationId="{00000000-0000-0000-0000-000000000000}"/>
          </ac:spMkLst>
        </pc:spChg>
        <pc:spChg chg="mod">
          <ac:chgData name="#LUKE ENG PENG KEE#" userId="S::luke0019@e.ntu.edu.sg::7d402fb6-b09d-4b98-8f71-ea2304c287c9" providerId="AD" clId="Web-{A9F05A48-967B-5DF5-B656-71189BDA0882}" dt="2024-03-29T13:26:54.806" v="160" actId="1076"/>
          <ac:spMkLst>
            <pc:docMk/>
            <pc:sldMk cId="235722166" sldId="313"/>
            <ac:spMk id="3316" creationId="{00000000-0000-0000-0000-000000000000}"/>
          </ac:spMkLst>
        </pc:spChg>
        <pc:spChg chg="del">
          <ac:chgData name="#LUKE ENG PENG KEE#" userId="S::luke0019@e.ntu.edu.sg::7d402fb6-b09d-4b98-8f71-ea2304c287c9" providerId="AD" clId="Web-{A9F05A48-967B-5DF5-B656-71189BDA0882}" dt="2024-03-29T13:26:35.978" v="148"/>
          <ac:spMkLst>
            <pc:docMk/>
            <pc:sldMk cId="235722166" sldId="313"/>
            <ac:spMk id="3318" creationId="{00000000-0000-0000-0000-000000000000}"/>
          </ac:spMkLst>
        </pc:spChg>
        <pc:spChg chg="mod">
          <ac:chgData name="#LUKE ENG PENG KEE#" userId="S::luke0019@e.ntu.edu.sg::7d402fb6-b09d-4b98-8f71-ea2304c287c9" providerId="AD" clId="Web-{A9F05A48-967B-5DF5-B656-71189BDA0882}" dt="2024-03-29T13:27:27.868" v="166" actId="1076"/>
          <ac:spMkLst>
            <pc:docMk/>
            <pc:sldMk cId="235722166" sldId="313"/>
            <ac:spMk id="3319" creationId="{00000000-0000-0000-0000-000000000000}"/>
          </ac:spMkLst>
        </pc:spChg>
        <pc:spChg chg="del">
          <ac:chgData name="#LUKE ENG PENG KEE#" userId="S::luke0019@e.ntu.edu.sg::7d402fb6-b09d-4b98-8f71-ea2304c287c9" providerId="AD" clId="Web-{A9F05A48-967B-5DF5-B656-71189BDA0882}" dt="2024-03-29T13:26:39.993" v="151"/>
          <ac:spMkLst>
            <pc:docMk/>
            <pc:sldMk cId="235722166" sldId="313"/>
            <ac:spMk id="3320" creationId="{00000000-0000-0000-0000-000000000000}"/>
          </ac:spMkLst>
        </pc:spChg>
        <pc:spChg chg="mod">
          <ac:chgData name="#LUKE ENG PENG KEE#" userId="S::luke0019@e.ntu.edu.sg::7d402fb6-b09d-4b98-8f71-ea2304c287c9" providerId="AD" clId="Web-{A9F05A48-967B-5DF5-B656-71189BDA0882}" dt="2024-03-29T13:23:46.728" v="37" actId="20577"/>
          <ac:spMkLst>
            <pc:docMk/>
            <pc:sldMk cId="235722166" sldId="313"/>
            <ac:spMk id="3321" creationId="{00000000-0000-0000-0000-000000000000}"/>
          </ac:spMkLst>
        </pc:spChg>
        <pc:spChg chg="mod">
          <ac:chgData name="#LUKE ENG PENG KEE#" userId="S::luke0019@e.ntu.edu.sg::7d402fb6-b09d-4b98-8f71-ea2304c287c9" providerId="AD" clId="Web-{A9F05A48-967B-5DF5-B656-71189BDA0882}" dt="2024-03-29T13:24:26.807" v="62" actId="20577"/>
          <ac:spMkLst>
            <pc:docMk/>
            <pc:sldMk cId="235722166" sldId="313"/>
            <ac:spMk id="3322" creationId="{00000000-0000-0000-0000-000000000000}"/>
          </ac:spMkLst>
        </pc:spChg>
        <pc:spChg chg="mod">
          <ac:chgData name="#LUKE ENG PENG KEE#" userId="S::luke0019@e.ntu.edu.sg::7d402fb6-b09d-4b98-8f71-ea2304c287c9" providerId="AD" clId="Web-{A9F05A48-967B-5DF5-B656-71189BDA0882}" dt="2024-03-29T13:27:27.884" v="167" actId="1076"/>
          <ac:spMkLst>
            <pc:docMk/>
            <pc:sldMk cId="235722166" sldId="313"/>
            <ac:spMk id="3323" creationId="{00000000-0000-0000-0000-000000000000}"/>
          </ac:spMkLst>
        </pc:spChg>
        <pc:spChg chg="mod">
          <ac:chgData name="#LUKE ENG PENG KEE#" userId="S::luke0019@e.ntu.edu.sg::7d402fb6-b09d-4b98-8f71-ea2304c287c9" providerId="AD" clId="Web-{A9F05A48-967B-5DF5-B656-71189BDA0882}" dt="2024-03-29T13:26:54.821" v="161" actId="1076"/>
          <ac:spMkLst>
            <pc:docMk/>
            <pc:sldMk cId="235722166" sldId="313"/>
            <ac:spMk id="3324" creationId="{00000000-0000-0000-0000-000000000000}"/>
          </ac:spMkLst>
        </pc:spChg>
        <pc:spChg chg="del">
          <ac:chgData name="#LUKE ENG PENG KEE#" userId="S::luke0019@e.ntu.edu.sg::7d402fb6-b09d-4b98-8f71-ea2304c287c9" providerId="AD" clId="Web-{A9F05A48-967B-5DF5-B656-71189BDA0882}" dt="2024-03-29T13:26:35.868" v="147"/>
          <ac:spMkLst>
            <pc:docMk/>
            <pc:sldMk cId="235722166" sldId="313"/>
            <ac:spMk id="3325" creationId="{00000000-0000-0000-0000-000000000000}"/>
          </ac:spMkLst>
        </pc:spChg>
        <pc:spChg chg="del">
          <ac:chgData name="#LUKE ENG PENG KEE#" userId="S::luke0019@e.ntu.edu.sg::7d402fb6-b09d-4b98-8f71-ea2304c287c9" providerId="AD" clId="Web-{A9F05A48-967B-5DF5-B656-71189BDA0882}" dt="2024-03-29T13:26:39.884" v="150"/>
          <ac:spMkLst>
            <pc:docMk/>
            <pc:sldMk cId="235722166" sldId="313"/>
            <ac:spMk id="332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8"/>
        <p:cNvGrpSpPr/>
        <p:nvPr/>
      </p:nvGrpSpPr>
      <p:grpSpPr>
        <a:xfrm>
          <a:off x="0" y="0"/>
          <a:ext cx="0" cy="0"/>
          <a:chOff x="0" y="0"/>
          <a:chExt cx="0" cy="0"/>
        </a:xfrm>
      </p:grpSpPr>
      <p:sp>
        <p:nvSpPr>
          <p:cNvPr id="3209" name="Google Shape;3209;g1ea854fff1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0" name="Google Shape;3210;g1ea854fff1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05899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We use current in EDA because it’s more accurate; previous in ML because we have no choice</a:t>
            </a:r>
          </a:p>
          <a:p>
            <a:r>
              <a:rPr lang="en-GB" dirty="0"/>
              <a:t>Squad value still strong because playing staff change less frequently; possession changes more because managers get sacked</a:t>
            </a:r>
          </a:p>
        </p:txBody>
      </p:sp>
    </p:spTree>
    <p:extLst>
      <p:ext uri="{BB962C8B-B14F-4D97-AF65-F5344CB8AC3E}">
        <p14:creationId xmlns:p14="http://schemas.microsoft.com/office/powerpoint/2010/main" val="1905498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7">
          <a:extLst>
            <a:ext uri="{FF2B5EF4-FFF2-40B4-BE49-F238E27FC236}">
              <a16:creationId xmlns:a16="http://schemas.microsoft.com/office/drawing/2014/main" id="{7ADECDB2-274C-69DF-C2A1-285A06E9B486}"/>
            </a:ext>
          </a:extLst>
        </p:cNvPr>
        <p:cNvGrpSpPr/>
        <p:nvPr/>
      </p:nvGrpSpPr>
      <p:grpSpPr>
        <a:xfrm>
          <a:off x="0" y="0"/>
          <a:ext cx="0" cy="0"/>
          <a:chOff x="0" y="0"/>
          <a:chExt cx="0" cy="0"/>
        </a:xfrm>
      </p:grpSpPr>
      <p:sp>
        <p:nvSpPr>
          <p:cNvPr id="3388" name="Google Shape;3388;g54dda1946d_6_308:notes">
            <a:extLst>
              <a:ext uri="{FF2B5EF4-FFF2-40B4-BE49-F238E27FC236}">
                <a16:creationId xmlns:a16="http://schemas.microsoft.com/office/drawing/2014/main" id="{7BC03F89-A9F5-5B54-D1D3-446638D9E3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9" name="Google Shape;3389;g54dda1946d_6_308:notes">
            <a:extLst>
              <a:ext uri="{FF2B5EF4-FFF2-40B4-BE49-F238E27FC236}">
                <a16:creationId xmlns:a16="http://schemas.microsoft.com/office/drawing/2014/main" id="{6F010238-8674-45CA-CFDA-B17EC94001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Thank you Luke. Next, we will be moving on to Machine Learning.</a:t>
            </a:r>
            <a:endParaRPr dirty="0"/>
          </a:p>
        </p:txBody>
      </p:sp>
    </p:spTree>
    <p:extLst>
      <p:ext uri="{BB962C8B-B14F-4D97-AF65-F5344CB8AC3E}">
        <p14:creationId xmlns:p14="http://schemas.microsoft.com/office/powerpoint/2010/main" val="2327156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Our aim for machine learning models was to predict outcomes of each match, and the overall league standings for the current season, which includes games that have not been played yet. For the workflow: we scale and </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encode our data, then perform feature selection, before using supervised learning on various models to predict the match outcomes. we evaluate the models, and finally predict match outcomes for the current season this year.</a:t>
            </a:r>
            <a:endParaRPr lang="en-SG" sz="1800" kern="100" dirty="0">
              <a:effectLst/>
              <a:latin typeface="Aptos" panose="020B000402020202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15899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For feature selection, we realised the problem of having over 250 features, many of which were highly correlated. As such, we implemented feature selection in 3 ways. First, we used correlation to filter out variables that were strongly correlated e.g. shots on target %, shots on target per 90, and only choosing to use one of them. Next, we used logistic regression and implemented the Boruta algorithm to further reduce the number of important features.</a:t>
            </a:r>
          </a:p>
        </p:txBody>
      </p:sp>
    </p:spTree>
    <p:extLst>
      <p:ext uri="{BB962C8B-B14F-4D97-AF65-F5344CB8AC3E}">
        <p14:creationId xmlns:p14="http://schemas.microsoft.com/office/powerpoint/2010/main" val="2486671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Generally, we wanted to work on a classification problem, Each row was a game, whose features comprised of the team1 and team 2’s performance from the previous season and other details of the game such as datetime, and these were used to predict whether the label would be ‘W’, ‘L’ or ‘D’, determined by comparing ‘score’ with ‘</a:t>
            </a:r>
            <a:r>
              <a:rPr lang="en-SG" sz="1800" kern="100" dirty="0" err="1">
                <a:effectLst/>
                <a:latin typeface="Aptos" panose="020B0004020202020204" pitchFamily="34" charset="0"/>
                <a:ea typeface="DengXian" panose="02010600030101010101" pitchFamily="2" charset="-122"/>
                <a:cs typeface="Times New Roman" panose="02020603050405020304" pitchFamily="18" charset="0"/>
              </a:rPr>
              <a:t>opponent_score</a:t>
            </a: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 this allow us to decide on which team we should bet on to win.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After researching, we decide to use the these 8 classification algorithms in the table. We fit our data onto each of these models and trained them to predict our test dataset,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sz="1800" kern="100" dirty="0">
              <a:effectLst/>
              <a:latin typeface="Aptos" panose="020B000402020202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59419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kern="100" dirty="0">
                <a:effectLst/>
                <a:latin typeface="Aptos" panose="020B0004020202020204" pitchFamily="34" charset="0"/>
                <a:ea typeface="DengXian" panose="02010600030101010101" pitchFamily="2" charset="-122"/>
                <a:cs typeface="Times New Roman" panose="02020603050405020304" pitchFamily="18" charset="0"/>
              </a:rPr>
              <a:t>and these are the results which we will evaluate later.</a:t>
            </a:r>
          </a:p>
        </p:txBody>
      </p:sp>
    </p:spTree>
    <p:extLst>
      <p:ext uri="{BB962C8B-B14F-4D97-AF65-F5344CB8AC3E}">
        <p14:creationId xmlns:p14="http://schemas.microsoft.com/office/powerpoint/2010/main" val="3278311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However, in our research we found a team had used a LSTM model to approach this problem, because non-linear factors also affected the results of the game, and previous games are most likely going to affect the current game results. </a:t>
            </a:r>
            <a:r>
              <a:rPr lang="en-US" sz="3200" b="0" i="0" dirty="0">
                <a:solidFill>
                  <a:srgbClr val="0D0D0D"/>
                </a:solidFill>
                <a:effectLst/>
                <a:highlight>
                  <a:srgbClr val="FFFFFF"/>
                </a:highlight>
                <a:latin typeface="Söhne"/>
              </a:rPr>
              <a:t>We transformed our dataset into sequences of five games per team, sorted by timestamps, for model training. Out of curiosity, instead of a classification approach, we opted for a regression model that predicts two numeric outputs—'score' and '</a:t>
            </a:r>
            <a:r>
              <a:rPr lang="en-US" sz="3200" b="0" i="0" dirty="0" err="1">
                <a:solidFill>
                  <a:srgbClr val="0D0D0D"/>
                </a:solidFill>
                <a:effectLst/>
                <a:highlight>
                  <a:srgbClr val="FFFFFF"/>
                </a:highlight>
                <a:latin typeface="Söhne"/>
              </a:rPr>
              <a:t>opponent_score</a:t>
            </a:r>
            <a:r>
              <a:rPr lang="en-US" sz="3200" b="0" i="0" dirty="0">
                <a:solidFill>
                  <a:srgbClr val="0D0D0D"/>
                </a:solidFill>
                <a:effectLst/>
                <a:highlight>
                  <a:srgbClr val="FFFFFF"/>
                </a:highlight>
                <a:latin typeface="Söhne"/>
              </a:rPr>
              <a:t>’—, using two dense nodes instead of a </a:t>
            </a:r>
            <a:r>
              <a:rPr lang="en-US" sz="3200" b="0" i="0" dirty="0" err="1">
                <a:solidFill>
                  <a:srgbClr val="0D0D0D"/>
                </a:solidFill>
                <a:effectLst/>
                <a:highlight>
                  <a:srgbClr val="FFFFFF"/>
                </a:highlight>
                <a:latin typeface="Söhne"/>
              </a:rPr>
              <a:t>softmax</a:t>
            </a:r>
            <a:r>
              <a:rPr lang="en-US" sz="3200" b="0" i="0" dirty="0">
                <a:solidFill>
                  <a:srgbClr val="0D0D0D"/>
                </a:solidFill>
                <a:effectLst/>
                <a:highlight>
                  <a:srgbClr val="FFFFFF"/>
                </a:highlight>
                <a:latin typeface="Söhne"/>
              </a:rPr>
              <a:t> layer. We then categorize the outcome based on these predictions,.</a:t>
            </a:r>
            <a:endParaRPr lang="en-SG" sz="1800" kern="100" dirty="0">
              <a:effectLst/>
              <a:latin typeface="Aptos" panose="020B000402020202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380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We will now compare these models.</a:t>
            </a:r>
          </a:p>
        </p:txBody>
      </p:sp>
    </p:spTree>
    <p:extLst>
      <p:ext uri="{BB962C8B-B14F-4D97-AF65-F5344CB8AC3E}">
        <p14:creationId xmlns:p14="http://schemas.microsoft.com/office/powerpoint/2010/main" val="111909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Due to time constraints, we will quickly move through these. Firstly, Based on Accuracy, </a:t>
            </a:r>
            <a:r>
              <a:rPr lang="en-SG" sz="1800" kern="100" dirty="0" err="1">
                <a:effectLst/>
                <a:latin typeface="Aptos" panose="020B0004020202020204" pitchFamily="34" charset="0"/>
                <a:ea typeface="DengXian" panose="02010600030101010101" pitchFamily="2" charset="-122"/>
                <a:cs typeface="Times New Roman" panose="02020603050405020304" pitchFamily="18" charset="0"/>
              </a:rPr>
              <a:t>LogisticRegression</a:t>
            </a: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was best, Decision Tree worst; </a:t>
            </a:r>
          </a:p>
        </p:txBody>
      </p:sp>
    </p:spTree>
    <p:extLst>
      <p:ext uri="{BB962C8B-B14F-4D97-AF65-F5344CB8AC3E}">
        <p14:creationId xmlns:p14="http://schemas.microsoft.com/office/powerpoint/2010/main" val="2141216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4"/>
        <p:cNvGrpSpPr/>
        <p:nvPr/>
      </p:nvGrpSpPr>
      <p:grpSpPr>
        <a:xfrm>
          <a:off x="0" y="0"/>
          <a:ext cx="0" cy="0"/>
          <a:chOff x="0" y="0"/>
          <a:chExt cx="0" cy="0"/>
        </a:xfrm>
      </p:grpSpPr>
      <p:sp>
        <p:nvSpPr>
          <p:cNvPr id="3305" name="Google Shape;330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6" name="Google Shape;330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14493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For precision, SVC came in first, </a:t>
            </a:r>
            <a:r>
              <a:rPr lang="en-SG" sz="1800" kern="100" dirty="0" err="1">
                <a:effectLst/>
                <a:latin typeface="Aptos" panose="020B0004020202020204" pitchFamily="34" charset="0"/>
                <a:ea typeface="DengXian" panose="02010600030101010101" pitchFamily="2" charset="-122"/>
                <a:cs typeface="Times New Roman" panose="02020603050405020304" pitchFamily="18" charset="0"/>
              </a:rPr>
              <a:t>LogisticRegression</a:t>
            </a: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2</a:t>
            </a:r>
            <a:r>
              <a:rPr lang="en-SG" sz="1800" kern="100" baseline="30000" dirty="0">
                <a:effectLst/>
                <a:latin typeface="Aptos" panose="020B0004020202020204" pitchFamily="34" charset="0"/>
                <a:ea typeface="DengXian" panose="02010600030101010101" pitchFamily="2" charset="-122"/>
                <a:cs typeface="Times New Roman" panose="02020603050405020304" pitchFamily="18" charset="0"/>
              </a:rPr>
              <a:t>nd</a:t>
            </a: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and decision tree last. </a:t>
            </a:r>
          </a:p>
        </p:txBody>
      </p:sp>
    </p:spTree>
    <p:extLst>
      <p:ext uri="{BB962C8B-B14F-4D97-AF65-F5344CB8AC3E}">
        <p14:creationId xmlns:p14="http://schemas.microsoft.com/office/powerpoint/2010/main" val="344739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For Recall and F1 score, </a:t>
            </a:r>
            <a:r>
              <a:rPr lang="en-SG" sz="1800" kern="100" dirty="0" err="1">
                <a:effectLst/>
                <a:latin typeface="Aptos" panose="020B0004020202020204" pitchFamily="34" charset="0"/>
                <a:ea typeface="DengXian" panose="02010600030101010101" pitchFamily="2" charset="-122"/>
                <a:cs typeface="Times New Roman" panose="02020603050405020304" pitchFamily="18" charset="0"/>
              </a:rPr>
              <a:t>LogisticRegression</a:t>
            </a: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once again won and </a:t>
            </a:r>
            <a:r>
              <a:rPr lang="en-SG" sz="1800" kern="100" dirty="0" err="1">
                <a:effectLst/>
                <a:latin typeface="Aptos" panose="020B0004020202020204" pitchFamily="34" charset="0"/>
                <a:ea typeface="DengXian" panose="02010600030101010101" pitchFamily="2" charset="-122"/>
                <a:cs typeface="Times New Roman" panose="02020603050405020304" pitchFamily="18" charset="0"/>
              </a:rPr>
              <a:t>DecisionTree</a:t>
            </a: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last. </a:t>
            </a:r>
          </a:p>
        </p:txBody>
      </p:sp>
    </p:spTree>
    <p:extLst>
      <p:ext uri="{BB962C8B-B14F-4D97-AF65-F5344CB8AC3E}">
        <p14:creationId xmlns:p14="http://schemas.microsoft.com/office/powerpoint/2010/main" val="755899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Overall the strongest model was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LogisticRegression</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While the worst model was Decision Tree. Our deep learning LSTM model placed somewhere in the middle. </a:t>
            </a:r>
            <a:endParaRPr lang="en-SG" sz="1800" kern="100" dirty="0">
              <a:effectLst/>
              <a:latin typeface="Aptos" panose="020B000402020202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09382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7">
          <a:extLst>
            <a:ext uri="{FF2B5EF4-FFF2-40B4-BE49-F238E27FC236}">
              <a16:creationId xmlns:a16="http://schemas.microsoft.com/office/drawing/2014/main" id="{8C08C619-D757-C0A5-3F7C-660838A15522}"/>
            </a:ext>
          </a:extLst>
        </p:cNvPr>
        <p:cNvGrpSpPr/>
        <p:nvPr/>
      </p:nvGrpSpPr>
      <p:grpSpPr>
        <a:xfrm>
          <a:off x="0" y="0"/>
          <a:ext cx="0" cy="0"/>
          <a:chOff x="0" y="0"/>
          <a:chExt cx="0" cy="0"/>
        </a:xfrm>
      </p:grpSpPr>
      <p:sp>
        <p:nvSpPr>
          <p:cNvPr id="3388" name="Google Shape;3388;g54dda1946d_6_308:notes">
            <a:extLst>
              <a:ext uri="{FF2B5EF4-FFF2-40B4-BE49-F238E27FC236}">
                <a16:creationId xmlns:a16="http://schemas.microsoft.com/office/drawing/2014/main" id="{B708D821-0B9E-875A-E0EE-7BEDFC4032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9" name="Google Shape;3389;g54dda1946d_6_308:notes">
            <a:extLst>
              <a:ext uri="{FF2B5EF4-FFF2-40B4-BE49-F238E27FC236}">
                <a16:creationId xmlns:a16="http://schemas.microsoft.com/office/drawing/2014/main" id="{0521A7D0-4FF1-8267-B05E-8599BD1991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So moving onto the conclusion, here is what we have found.</a:t>
            </a:r>
            <a:endParaRPr lang="en-SG"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45191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Firstly, an interesting observation is that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LogisticRegression</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while being the best model actually fails to predict draws for the strongest teams, unlike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DecisionTree</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which is the worst model. But when analyzing the data &lt;CLICK&gt; we note how predictions for current league standings of certain teams are a lot worse than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LogisticRegression</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&lt;CLICK&gt; It also seems to prove the point that the 2 worst models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DecisionTree</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and K-</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neighbours</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do not perform well</a:t>
            </a: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when there are too many features.</a:t>
            </a:r>
          </a:p>
          <a:p>
            <a:pPr marL="158750" indent="0">
              <a:buNone/>
            </a:pPr>
            <a:endParaRPr lang="en-SG" dirty="0"/>
          </a:p>
        </p:txBody>
      </p:sp>
    </p:spTree>
    <p:extLst>
      <p:ext uri="{BB962C8B-B14F-4D97-AF65-F5344CB8AC3E}">
        <p14:creationId xmlns:p14="http://schemas.microsoft.com/office/powerpoint/2010/main" val="2353224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This also suggests that draws are extremely difficult to predict especially for top teams, and this is actually the case across our top 3 models.. Even after using various techniques to improve draw prediction, the models still performed poorly on precision of draws, across all models. Perhaps, a solution would be to use PCA for feature engineering</a:t>
            </a:r>
          </a:p>
          <a:p>
            <a:pPr marL="158750" indent="0">
              <a:buNone/>
            </a:pPr>
            <a:endParaRPr lang="en-SG" dirty="0"/>
          </a:p>
        </p:txBody>
      </p:sp>
    </p:spTree>
    <p:extLst>
      <p:ext uri="{BB962C8B-B14F-4D97-AF65-F5344CB8AC3E}">
        <p14:creationId xmlns:p14="http://schemas.microsoft.com/office/powerpoint/2010/main" val="738201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As such, this tells us that wins and losses have a more substantial impact than draws in the accuracy of the predictive models. A model can do very well in predicting wins and losses and do badly in predicting draws, but it can still perform better than models that attempt to categorise draws.</a:t>
            </a:r>
          </a:p>
          <a:p>
            <a:pPr marL="158750" indent="0">
              <a:buNone/>
            </a:pPr>
            <a:endParaRPr lang="en-SG" dirty="0"/>
          </a:p>
        </p:txBody>
      </p:sp>
    </p:spTree>
    <p:extLst>
      <p:ext uri="{BB962C8B-B14F-4D97-AF65-F5344CB8AC3E}">
        <p14:creationId xmlns:p14="http://schemas.microsoft.com/office/powerpoint/2010/main" val="3565168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Furthermore, it also shows how tree based-ensemble methods like the Gradient Boosting Classifier, that takes into account more than 1 decision tree, is better at controlling overfitting, and improve accuracy compared to the single decision tree that performed poorly.</a:t>
            </a:r>
          </a:p>
          <a:p>
            <a:pPr marL="158750" indent="0">
              <a:buNone/>
            </a:pPr>
            <a:endParaRPr lang="en-SG" dirty="0"/>
          </a:p>
        </p:txBody>
      </p:sp>
    </p:spTree>
    <p:extLst>
      <p:ext uri="{BB962C8B-B14F-4D97-AF65-F5344CB8AC3E}">
        <p14:creationId xmlns:p14="http://schemas.microsoft.com/office/powerpoint/2010/main" val="3161775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kern="100" dirty="0">
                <a:effectLst/>
                <a:latin typeface="Aptos" panose="020B0004020202020204" pitchFamily="34" charset="0"/>
                <a:ea typeface="DengXian" panose="02010600030101010101" pitchFamily="2" charset="-122"/>
                <a:cs typeface="Times New Roman" panose="02020603050405020304" pitchFamily="18" charset="0"/>
              </a:rPr>
              <a:t>Next we note how the logistic regression, which is a linear model, did much better than the LSTM model which we implemented to try to capture patterns in non-linear data features. it suggests that our features are more linear than it is non-linear. This is supported because our data for each team performance for every game is the same throughout the season, because it is the average performance from the previous season. Moreover, we do not actually have non-linear data such as weather, which can cause the LSTM to be less effective in capturing patterns within sequences.</a:t>
            </a:r>
          </a:p>
          <a:p>
            <a:pPr marL="158750" indent="0">
              <a:buNone/>
            </a:pPr>
            <a:endParaRPr lang="en-SG" dirty="0"/>
          </a:p>
          <a:p>
            <a:pPr marL="158750" indent="0">
              <a:buNone/>
            </a:pPr>
            <a:endParaRPr lang="en-SG" dirty="0"/>
          </a:p>
        </p:txBody>
      </p:sp>
    </p:spTree>
    <p:extLst>
      <p:ext uri="{BB962C8B-B14F-4D97-AF65-F5344CB8AC3E}">
        <p14:creationId xmlns:p14="http://schemas.microsoft.com/office/powerpoint/2010/main" val="4293409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Lastly, it seems that using previous season performance data is not a very good indicator for current results. This is intuitive, as teams will undergo many changes during the transitions between seasons, hence using previous season performance does not consider the new capabilities of the team going into the season. Results have also proven to be unpredictable from the past, such as Bayer Leverkusen's win this season after Bayern Munich won the league for the past 11 years.</a:t>
            </a:r>
            <a:endParaRPr lang="en-SG" dirty="0"/>
          </a:p>
        </p:txBody>
      </p:sp>
    </p:spTree>
    <p:extLst>
      <p:ext uri="{BB962C8B-B14F-4D97-AF65-F5344CB8AC3E}">
        <p14:creationId xmlns:p14="http://schemas.microsoft.com/office/powerpoint/2010/main" val="3722950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7">
          <a:extLst>
            <a:ext uri="{FF2B5EF4-FFF2-40B4-BE49-F238E27FC236}">
              <a16:creationId xmlns:a16="http://schemas.microsoft.com/office/drawing/2014/main" id="{6A06B279-AB78-BCBC-52F2-57A3FD009229}"/>
            </a:ext>
          </a:extLst>
        </p:cNvPr>
        <p:cNvGrpSpPr/>
        <p:nvPr/>
      </p:nvGrpSpPr>
      <p:grpSpPr>
        <a:xfrm>
          <a:off x="0" y="0"/>
          <a:ext cx="0" cy="0"/>
          <a:chOff x="0" y="0"/>
          <a:chExt cx="0" cy="0"/>
        </a:xfrm>
      </p:grpSpPr>
      <p:sp>
        <p:nvSpPr>
          <p:cNvPr id="3388" name="Google Shape;3388;g54dda1946d_6_308:notes">
            <a:extLst>
              <a:ext uri="{FF2B5EF4-FFF2-40B4-BE49-F238E27FC236}">
                <a16:creationId xmlns:a16="http://schemas.microsoft.com/office/drawing/2014/main" id="{F3095EC5-46F2-7CBE-796D-7D5DB70923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9" name="Google Shape;3389;g54dda1946d_6_308:notes">
            <a:extLst>
              <a:ext uri="{FF2B5EF4-FFF2-40B4-BE49-F238E27FC236}">
                <a16:creationId xmlns:a16="http://schemas.microsoft.com/office/drawing/2014/main" id="{BB5A32A8-0C2D-EF65-C401-316E0CFFA8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784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nSpc>
                <a:spcPct val="115000"/>
              </a:lnSpc>
              <a:spcBef>
                <a:spcPts val="0"/>
              </a:spcBef>
              <a:spcAft>
                <a:spcPts val="800"/>
              </a:spcAft>
              <a:buNone/>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When considering whether we have succeeded in generating a model to bet on scores, the Logistic Regression model has an accuracy of around 0.5 is greater than the baseline accuracy. However, the accuracy of around 0.5 means that we will only be correct half the time, which is poor since profitability is also affected by the </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odds provided by bookmakers.</a:t>
            </a: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What we need is to </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successfully identify when the probability of an outcome occurring is greater than what the odds suggest. However, if it only does well on low-odds bets - in situations where the outcome is obvious because one team is clearly stronger than the other and misses on high-odds bets – in situations where the outcome is less certain because teams are more evenly matched, the wins on low-value bets are unlikely to offset the losses from the incorrect high-value bets. As such, while our model does seem to provide value in betting on football scores, we are most likely still unprofitable and further optimization is required before it can be truly profitable.</a:t>
            </a:r>
            <a:endParaRPr lang="en-SG"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158750" indent="0">
              <a:buNone/>
            </a:pPr>
            <a:endParaRPr lang="en-SG" dirty="0"/>
          </a:p>
        </p:txBody>
      </p:sp>
    </p:spTree>
    <p:extLst>
      <p:ext uri="{BB962C8B-B14F-4D97-AF65-F5344CB8AC3E}">
        <p14:creationId xmlns:p14="http://schemas.microsoft.com/office/powerpoint/2010/main" val="2886140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7">
          <a:extLst>
            <a:ext uri="{FF2B5EF4-FFF2-40B4-BE49-F238E27FC236}">
              <a16:creationId xmlns:a16="http://schemas.microsoft.com/office/drawing/2014/main" id="{EECD150C-E96D-3494-4537-0EDB7BB0F876}"/>
            </a:ext>
          </a:extLst>
        </p:cNvPr>
        <p:cNvGrpSpPr/>
        <p:nvPr/>
      </p:nvGrpSpPr>
      <p:grpSpPr>
        <a:xfrm>
          <a:off x="0" y="0"/>
          <a:ext cx="0" cy="0"/>
          <a:chOff x="0" y="0"/>
          <a:chExt cx="0" cy="0"/>
        </a:xfrm>
      </p:grpSpPr>
      <p:sp>
        <p:nvSpPr>
          <p:cNvPr id="3388" name="Google Shape;3388;g54dda1946d_6_308:notes">
            <a:extLst>
              <a:ext uri="{FF2B5EF4-FFF2-40B4-BE49-F238E27FC236}">
                <a16:creationId xmlns:a16="http://schemas.microsoft.com/office/drawing/2014/main" id="{B6FF593B-A4AC-2708-F440-00DC127FC2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9" name="Google Shape;3389;g54dda1946d_6_308:notes">
            <a:extLst>
              <a:ext uri="{FF2B5EF4-FFF2-40B4-BE49-F238E27FC236}">
                <a16:creationId xmlns:a16="http://schemas.microsoft.com/office/drawing/2014/main" id="{C7834DEA-BA65-3A32-5FE1-66646F1F3C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18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HTML </a:t>
            </a:r>
            <a:r>
              <a:rPr lang="en-GB" dirty="0">
                <a:sym typeface="Wingdings" panose="05000000000000000000" pitchFamily="2" charset="2"/>
              </a:rPr>
              <a:t> Pandas </a:t>
            </a:r>
            <a:r>
              <a:rPr lang="en-GB" dirty="0" err="1">
                <a:sym typeface="Wingdings" panose="05000000000000000000" pitchFamily="2" charset="2"/>
              </a:rPr>
              <a:t>dataframe</a:t>
            </a:r>
            <a:endParaRPr lang="en-GB" dirty="0"/>
          </a:p>
        </p:txBody>
      </p:sp>
    </p:spTree>
    <p:extLst>
      <p:ext uri="{BB962C8B-B14F-4D97-AF65-F5344CB8AC3E}">
        <p14:creationId xmlns:p14="http://schemas.microsoft.com/office/powerpoint/2010/main" val="169096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Because of relegation and promotion, for promoted teams, </a:t>
            </a:r>
            <a:r>
              <a:rPr lang="en-GB" dirty="0" err="1"/>
              <a:t>Rachmiel</a:t>
            </a:r>
            <a:r>
              <a:rPr lang="en-GB" dirty="0"/>
              <a:t> had to pull data from the lower leagues, exclude playoff matches, and figure out which teams</a:t>
            </a:r>
          </a:p>
          <a:p>
            <a:r>
              <a:rPr lang="en-GB" dirty="0"/>
              <a:t>Manipulated data to come up with some derived data of our own</a:t>
            </a:r>
          </a:p>
        </p:txBody>
      </p:sp>
    </p:spTree>
    <p:extLst>
      <p:ext uri="{BB962C8B-B14F-4D97-AF65-F5344CB8AC3E}">
        <p14:creationId xmlns:p14="http://schemas.microsoft.com/office/powerpoint/2010/main" val="1529812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Will look at how PPG relates to these trends and attempt to explain correlation with causal reasons based on my domain knowledge</a:t>
            </a:r>
          </a:p>
        </p:txBody>
      </p:sp>
    </p:spTree>
    <p:extLst>
      <p:ext uri="{BB962C8B-B14F-4D97-AF65-F5344CB8AC3E}">
        <p14:creationId xmlns:p14="http://schemas.microsoft.com/office/powerpoint/2010/main" val="1251709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Best clubs can attack and defend well</a:t>
            </a:r>
          </a:p>
          <a:p>
            <a:r>
              <a:rPr lang="en-GB" dirty="0"/>
              <a:t>Here are the top 5 teams; here are the bottom 5</a:t>
            </a:r>
          </a:p>
          <a:p>
            <a:r>
              <a:rPr lang="en-GB" dirty="0"/>
              <a:t>Goals scored has a higher absolute correlation than goals conceded </a:t>
            </a:r>
            <a:r>
              <a:rPr lang="en-GB" dirty="0">
                <a:sym typeface="Wingdings" panose="05000000000000000000" pitchFamily="2" charset="2"/>
              </a:rPr>
              <a:t> game state, once you score opponents have to attack you</a:t>
            </a:r>
            <a:endParaRPr lang="en-GB" dirty="0"/>
          </a:p>
          <a:p>
            <a:r>
              <a:rPr lang="en-GB" dirty="0"/>
              <a:t>For the fans, German </a:t>
            </a:r>
            <a:r>
              <a:rPr lang="en-GB" dirty="0" err="1"/>
              <a:t>Bundelesliga</a:t>
            </a:r>
            <a:r>
              <a:rPr lang="en-GB" dirty="0"/>
              <a:t> is highest-scoring and Spanish LaLiga is lowest (Italian Serie A used to be the best defensive league)</a:t>
            </a:r>
          </a:p>
        </p:txBody>
      </p:sp>
    </p:spTree>
    <p:extLst>
      <p:ext uri="{BB962C8B-B14F-4D97-AF65-F5344CB8AC3E}">
        <p14:creationId xmlns:p14="http://schemas.microsoft.com/office/powerpoint/2010/main" val="563527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Saw this before as Lorenz curve to calculate Gini coefficient and income inequality; proportion of wealth mostly concentrated around the middle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Curvilinear negative correlation </a:t>
            </a:r>
            <a:r>
              <a:rPr lang="en-GB" dirty="0">
                <a:sym typeface="Wingdings" panose="05000000000000000000" pitchFamily="2" charset="2"/>
              </a:rPr>
              <a:t> diminishing marginal returns on points as spending increases</a:t>
            </a:r>
            <a:endParaRPr lang="en-GB" dirty="0"/>
          </a:p>
        </p:txBody>
      </p:sp>
    </p:spTree>
    <p:extLst>
      <p:ext uri="{BB962C8B-B14F-4D97-AF65-F5344CB8AC3E}">
        <p14:creationId xmlns:p14="http://schemas.microsoft.com/office/powerpoint/2010/main" val="2243504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12200" y="1074300"/>
            <a:ext cx="5919600" cy="21243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600" y="3419449"/>
            <a:ext cx="4528800" cy="338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78550" y="-1422022"/>
            <a:ext cx="8608150" cy="6743469"/>
            <a:chOff x="278550" y="-1422022"/>
            <a:chExt cx="8608150" cy="6743469"/>
          </a:xfrm>
        </p:grpSpPr>
        <p:grpSp>
          <p:nvGrpSpPr>
            <p:cNvPr id="12" name="Google Shape;12;p2"/>
            <p:cNvGrpSpPr/>
            <p:nvPr/>
          </p:nvGrpSpPr>
          <p:grpSpPr>
            <a:xfrm>
              <a:off x="278550" y="-780808"/>
              <a:ext cx="143400" cy="2454350"/>
              <a:chOff x="2436050" y="685625"/>
              <a:chExt cx="143400" cy="2454350"/>
            </a:xfrm>
          </p:grpSpPr>
          <p:grpSp>
            <p:nvGrpSpPr>
              <p:cNvPr id="13" name="Google Shape;13;p2"/>
              <p:cNvGrpSpPr/>
              <p:nvPr/>
            </p:nvGrpSpPr>
            <p:grpSpPr>
              <a:xfrm>
                <a:off x="2436050" y="685625"/>
                <a:ext cx="143400" cy="2454350"/>
                <a:chOff x="2436050" y="685625"/>
                <a:chExt cx="143400" cy="2454350"/>
              </a:xfrm>
            </p:grpSpPr>
            <p:sp>
              <p:nvSpPr>
                <p:cNvPr id="14" name="Google Shape;14;p2"/>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 name="Google Shape;15;p2"/>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 name="Google Shape;16;p2"/>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 name="Google Shape;17;p2"/>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 name="Google Shape;18;p2"/>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 name="Google Shape;19;p2"/>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 name="Google Shape;20;p2"/>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 name="Google Shape;21;p2"/>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 name="Google Shape;22;p2"/>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 name="Google Shape;23;p2"/>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 name="Google Shape;24;p2"/>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5" name="Google Shape;25;p2"/>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6" name="Google Shape;26;p2"/>
              <p:cNvGrpSpPr/>
              <p:nvPr/>
            </p:nvGrpSpPr>
            <p:grpSpPr>
              <a:xfrm>
                <a:off x="2436050" y="685625"/>
                <a:ext cx="143400" cy="2454350"/>
                <a:chOff x="2436050" y="685625"/>
                <a:chExt cx="143400" cy="2454350"/>
              </a:xfrm>
            </p:grpSpPr>
            <p:sp>
              <p:nvSpPr>
                <p:cNvPr id="27" name="Google Shape;27;p2"/>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 name="Google Shape;28;p2"/>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 name="Google Shape;29;p2"/>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 name="Google Shape;30;p2"/>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 name="Google Shape;31;p2"/>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 name="Google Shape;32;p2"/>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 name="Google Shape;33;p2"/>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 name="Google Shape;34;p2"/>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 name="Google Shape;35;p2"/>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 name="Google Shape;36;p2"/>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 name="Google Shape;37;p2"/>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 name="Google Shape;38;p2"/>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9" name="Google Shape;39;p2"/>
            <p:cNvGrpSpPr/>
            <p:nvPr/>
          </p:nvGrpSpPr>
          <p:grpSpPr>
            <a:xfrm>
              <a:off x="8743300" y="2378475"/>
              <a:ext cx="143400" cy="2454350"/>
              <a:chOff x="2436050" y="685625"/>
              <a:chExt cx="143400" cy="2454350"/>
            </a:xfrm>
          </p:grpSpPr>
          <p:grpSp>
            <p:nvGrpSpPr>
              <p:cNvPr id="40" name="Google Shape;40;p2"/>
              <p:cNvGrpSpPr/>
              <p:nvPr/>
            </p:nvGrpSpPr>
            <p:grpSpPr>
              <a:xfrm>
                <a:off x="2436050" y="685625"/>
                <a:ext cx="143400" cy="2454350"/>
                <a:chOff x="2436050" y="685625"/>
                <a:chExt cx="143400" cy="2454350"/>
              </a:xfrm>
            </p:grpSpPr>
            <p:sp>
              <p:nvSpPr>
                <p:cNvPr id="41" name="Google Shape;41;p2"/>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2" name="Google Shape;42;p2"/>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 name="Google Shape;43;p2"/>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 name="Google Shape;44;p2"/>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5" name="Google Shape;45;p2"/>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6" name="Google Shape;46;p2"/>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 name="Google Shape;47;p2"/>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 name="Google Shape;48;p2"/>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 name="Google Shape;49;p2"/>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0" name="Google Shape;50;p2"/>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 name="Google Shape;51;p2"/>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 name="Google Shape;52;p2"/>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53" name="Google Shape;53;p2"/>
              <p:cNvGrpSpPr/>
              <p:nvPr/>
            </p:nvGrpSpPr>
            <p:grpSpPr>
              <a:xfrm>
                <a:off x="2436050" y="685625"/>
                <a:ext cx="143400" cy="2454350"/>
                <a:chOff x="2436050" y="685625"/>
                <a:chExt cx="143400" cy="2454350"/>
              </a:xfrm>
            </p:grpSpPr>
            <p:sp>
              <p:nvSpPr>
                <p:cNvPr id="54" name="Google Shape;54;p2"/>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 name="Google Shape;55;p2"/>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 name="Google Shape;56;p2"/>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7" name="Google Shape;57;p2"/>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 name="Google Shape;58;p2"/>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 name="Google Shape;59;p2"/>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0" name="Google Shape;60;p2"/>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1" name="Google Shape;61;p2"/>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2" name="Google Shape;62;p2"/>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 name="Google Shape;63;p2"/>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 name="Google Shape;64;p2"/>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5" name="Google Shape;65;p2"/>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66" name="Google Shape;66;p2"/>
            <p:cNvGrpSpPr/>
            <p:nvPr/>
          </p:nvGrpSpPr>
          <p:grpSpPr>
            <a:xfrm>
              <a:off x="637013" y="2867097"/>
              <a:ext cx="143400" cy="2454350"/>
              <a:chOff x="2436050" y="685625"/>
              <a:chExt cx="143400" cy="2454350"/>
            </a:xfrm>
          </p:grpSpPr>
          <p:grpSp>
            <p:nvGrpSpPr>
              <p:cNvPr id="67" name="Google Shape;67;p2"/>
              <p:cNvGrpSpPr/>
              <p:nvPr/>
            </p:nvGrpSpPr>
            <p:grpSpPr>
              <a:xfrm>
                <a:off x="2436050" y="685625"/>
                <a:ext cx="143400" cy="2454350"/>
                <a:chOff x="2436050" y="685625"/>
                <a:chExt cx="143400" cy="2454350"/>
              </a:xfrm>
            </p:grpSpPr>
            <p:sp>
              <p:nvSpPr>
                <p:cNvPr id="68" name="Google Shape;68;p2"/>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9" name="Google Shape;69;p2"/>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 name="Google Shape;70;p2"/>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 name="Google Shape;71;p2"/>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 name="Google Shape;72;p2"/>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3" name="Google Shape;73;p2"/>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 name="Google Shape;74;p2"/>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 name="Google Shape;75;p2"/>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6" name="Google Shape;76;p2"/>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7" name="Google Shape;77;p2"/>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 name="Google Shape;78;p2"/>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 name="Google Shape;79;p2"/>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80" name="Google Shape;80;p2"/>
              <p:cNvGrpSpPr/>
              <p:nvPr/>
            </p:nvGrpSpPr>
            <p:grpSpPr>
              <a:xfrm>
                <a:off x="2436050" y="685625"/>
                <a:ext cx="143400" cy="2454350"/>
                <a:chOff x="2436050" y="685625"/>
                <a:chExt cx="143400" cy="2454350"/>
              </a:xfrm>
            </p:grpSpPr>
            <p:sp>
              <p:nvSpPr>
                <p:cNvPr id="81" name="Google Shape;81;p2"/>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2" name="Google Shape;82;p2"/>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3" name="Google Shape;83;p2"/>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4" name="Google Shape;84;p2"/>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 name="Google Shape;85;p2"/>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 name="Google Shape;86;p2"/>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 name="Google Shape;87;p2"/>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8" name="Google Shape;88;p2"/>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 name="Google Shape;89;p2"/>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0" name="Google Shape;90;p2"/>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1" name="Google Shape;91;p2"/>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 name="Google Shape;92;p2"/>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93" name="Google Shape;93;p2"/>
            <p:cNvGrpSpPr/>
            <p:nvPr/>
          </p:nvGrpSpPr>
          <p:grpSpPr>
            <a:xfrm>
              <a:off x="8599900" y="-1422022"/>
              <a:ext cx="143400" cy="2454350"/>
              <a:chOff x="8599900" y="-1422022"/>
              <a:chExt cx="143400" cy="2454350"/>
            </a:xfrm>
          </p:grpSpPr>
          <p:grpSp>
            <p:nvGrpSpPr>
              <p:cNvPr id="94" name="Google Shape;94;p2"/>
              <p:cNvGrpSpPr/>
              <p:nvPr/>
            </p:nvGrpSpPr>
            <p:grpSpPr>
              <a:xfrm>
                <a:off x="8599900" y="-1422022"/>
                <a:ext cx="143400" cy="2454350"/>
                <a:chOff x="2436050" y="685625"/>
                <a:chExt cx="143400" cy="2454350"/>
              </a:xfrm>
            </p:grpSpPr>
            <p:sp>
              <p:nvSpPr>
                <p:cNvPr id="95" name="Google Shape;95;p2"/>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 name="Google Shape;96;p2"/>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7" name="Google Shape;97;p2"/>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8" name="Google Shape;98;p2"/>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 name="Google Shape;99;p2"/>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 name="Google Shape;100;p2"/>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 name="Google Shape;101;p2"/>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2" name="Google Shape;102;p2"/>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3" name="Google Shape;103;p2"/>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 name="Google Shape;104;p2"/>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 name="Google Shape;105;p2"/>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6" name="Google Shape;106;p2"/>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107" name="Google Shape;107;p2"/>
              <p:cNvSpPr/>
              <p:nvPr/>
            </p:nvSpPr>
            <p:spPr>
              <a:xfrm>
                <a:off x="8599900" y="888928"/>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8" name="Google Shape;108;p2"/>
              <p:cNvSpPr/>
              <p:nvPr/>
            </p:nvSpPr>
            <p:spPr>
              <a:xfrm>
                <a:off x="8608450" y="678203"/>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 name="Google Shape;109;p2"/>
              <p:cNvSpPr/>
              <p:nvPr/>
            </p:nvSpPr>
            <p:spPr>
              <a:xfrm>
                <a:off x="8608450" y="467478"/>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 name="Google Shape;110;p2"/>
              <p:cNvSpPr/>
              <p:nvPr/>
            </p:nvSpPr>
            <p:spPr>
              <a:xfrm>
                <a:off x="8608450" y="256753"/>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1" name="Google Shape;111;p2"/>
              <p:cNvSpPr/>
              <p:nvPr/>
            </p:nvSpPr>
            <p:spPr>
              <a:xfrm>
                <a:off x="8612800" y="46028"/>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 name="Google Shape;112;p2"/>
              <p:cNvSpPr/>
              <p:nvPr/>
            </p:nvSpPr>
            <p:spPr>
              <a:xfrm>
                <a:off x="8612800" y="-164697"/>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 name="Google Shape;113;p2"/>
              <p:cNvSpPr/>
              <p:nvPr/>
            </p:nvSpPr>
            <p:spPr>
              <a:xfrm>
                <a:off x="8614900" y="-375422"/>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4" name="Google Shape;114;p2"/>
              <p:cNvSpPr/>
              <p:nvPr/>
            </p:nvSpPr>
            <p:spPr>
              <a:xfrm>
                <a:off x="8617150" y="-586147"/>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5" name="Google Shape;115;p2"/>
              <p:cNvSpPr/>
              <p:nvPr/>
            </p:nvSpPr>
            <p:spPr>
              <a:xfrm>
                <a:off x="8622100" y="-792372"/>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6" name="Google Shape;116;p2"/>
              <p:cNvSpPr/>
              <p:nvPr/>
            </p:nvSpPr>
            <p:spPr>
              <a:xfrm>
                <a:off x="8626900" y="-998597"/>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 name="Google Shape;117;p2"/>
              <p:cNvSpPr/>
              <p:nvPr/>
            </p:nvSpPr>
            <p:spPr>
              <a:xfrm>
                <a:off x="8626900" y="-1204822"/>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8" name="Google Shape;118;p2"/>
              <p:cNvSpPr/>
              <p:nvPr/>
            </p:nvSpPr>
            <p:spPr>
              <a:xfrm>
                <a:off x="8631850" y="-1422022"/>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9"/>
        <p:cNvGrpSpPr/>
        <p:nvPr/>
      </p:nvGrpSpPr>
      <p:grpSpPr>
        <a:xfrm>
          <a:off x="0" y="0"/>
          <a:ext cx="0" cy="0"/>
          <a:chOff x="0" y="0"/>
          <a:chExt cx="0" cy="0"/>
        </a:xfrm>
      </p:grpSpPr>
      <p:sp>
        <p:nvSpPr>
          <p:cNvPr id="120" name="Google Shape;120;p3"/>
          <p:cNvSpPr txBox="1">
            <a:spLocks noGrp="1"/>
          </p:cNvSpPr>
          <p:nvPr>
            <p:ph type="title"/>
          </p:nvPr>
        </p:nvSpPr>
        <p:spPr>
          <a:xfrm>
            <a:off x="2038200" y="2305981"/>
            <a:ext cx="5067600" cy="837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1" name="Google Shape;121;p3"/>
          <p:cNvSpPr txBox="1">
            <a:spLocks noGrp="1"/>
          </p:cNvSpPr>
          <p:nvPr>
            <p:ph type="title" idx="2" hasCustomPrompt="1"/>
          </p:nvPr>
        </p:nvSpPr>
        <p:spPr>
          <a:xfrm>
            <a:off x="2038200" y="1374094"/>
            <a:ext cx="50676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2" name="Google Shape;122;p3"/>
          <p:cNvSpPr txBox="1">
            <a:spLocks noGrp="1"/>
          </p:cNvSpPr>
          <p:nvPr>
            <p:ph type="subTitle" idx="1"/>
          </p:nvPr>
        </p:nvSpPr>
        <p:spPr>
          <a:xfrm>
            <a:off x="2038200" y="3293906"/>
            <a:ext cx="5067600" cy="338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23" name="Google Shape;123;p3"/>
          <p:cNvGrpSpPr/>
          <p:nvPr/>
        </p:nvGrpSpPr>
        <p:grpSpPr>
          <a:xfrm>
            <a:off x="325300" y="-2044295"/>
            <a:ext cx="8314050" cy="5904670"/>
            <a:chOff x="325300" y="-2044295"/>
            <a:chExt cx="8314050" cy="5904670"/>
          </a:xfrm>
        </p:grpSpPr>
        <p:grpSp>
          <p:nvGrpSpPr>
            <p:cNvPr id="124" name="Google Shape;124;p3"/>
            <p:cNvGrpSpPr/>
            <p:nvPr/>
          </p:nvGrpSpPr>
          <p:grpSpPr>
            <a:xfrm>
              <a:off x="325300" y="969600"/>
              <a:ext cx="143400" cy="2454350"/>
              <a:chOff x="2436050" y="685625"/>
              <a:chExt cx="143400" cy="2454350"/>
            </a:xfrm>
          </p:grpSpPr>
          <p:grpSp>
            <p:nvGrpSpPr>
              <p:cNvPr id="125" name="Google Shape;125;p3"/>
              <p:cNvGrpSpPr/>
              <p:nvPr/>
            </p:nvGrpSpPr>
            <p:grpSpPr>
              <a:xfrm>
                <a:off x="2436050" y="685625"/>
                <a:ext cx="143400" cy="2454350"/>
                <a:chOff x="2436050" y="685625"/>
                <a:chExt cx="143400" cy="2454350"/>
              </a:xfrm>
            </p:grpSpPr>
            <p:sp>
              <p:nvSpPr>
                <p:cNvPr id="126" name="Google Shape;126;p3"/>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7" name="Google Shape;127;p3"/>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8" name="Google Shape;128;p3"/>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9" name="Google Shape;129;p3"/>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 name="Google Shape;130;p3"/>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 name="Google Shape;131;p3"/>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 name="Google Shape;132;p3"/>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3" name="Google Shape;133;p3"/>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4" name="Google Shape;134;p3"/>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5" name="Google Shape;135;p3"/>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6" name="Google Shape;136;p3"/>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7" name="Google Shape;137;p3"/>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8" name="Google Shape;138;p3"/>
              <p:cNvGrpSpPr/>
              <p:nvPr/>
            </p:nvGrpSpPr>
            <p:grpSpPr>
              <a:xfrm>
                <a:off x="2436050" y="685625"/>
                <a:ext cx="143400" cy="2454350"/>
                <a:chOff x="2436050" y="685625"/>
                <a:chExt cx="143400" cy="2454350"/>
              </a:xfrm>
            </p:grpSpPr>
            <p:sp>
              <p:nvSpPr>
                <p:cNvPr id="139" name="Google Shape;139;p3"/>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0" name="Google Shape;140;p3"/>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1" name="Google Shape;141;p3"/>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2" name="Google Shape;142;p3"/>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3" name="Google Shape;143;p3"/>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4" name="Google Shape;144;p3"/>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5" name="Google Shape;145;p3"/>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 name="Google Shape;146;p3"/>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7" name="Google Shape;147;p3"/>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8" name="Google Shape;148;p3"/>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9" name="Google Shape;149;p3"/>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 name="Google Shape;150;p3"/>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51" name="Google Shape;151;p3"/>
            <p:cNvGrpSpPr/>
            <p:nvPr/>
          </p:nvGrpSpPr>
          <p:grpSpPr>
            <a:xfrm>
              <a:off x="7105800" y="-2044295"/>
              <a:ext cx="143400" cy="2454350"/>
              <a:chOff x="2436050" y="685625"/>
              <a:chExt cx="143400" cy="2454350"/>
            </a:xfrm>
          </p:grpSpPr>
          <p:grpSp>
            <p:nvGrpSpPr>
              <p:cNvPr id="152" name="Google Shape;152;p3"/>
              <p:cNvGrpSpPr/>
              <p:nvPr/>
            </p:nvGrpSpPr>
            <p:grpSpPr>
              <a:xfrm>
                <a:off x="2436050" y="685625"/>
                <a:ext cx="143400" cy="2454350"/>
                <a:chOff x="2436050" y="685625"/>
                <a:chExt cx="143400" cy="2454350"/>
              </a:xfrm>
            </p:grpSpPr>
            <p:sp>
              <p:nvSpPr>
                <p:cNvPr id="153" name="Google Shape;153;p3"/>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4" name="Google Shape;154;p3"/>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5" name="Google Shape;155;p3"/>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6" name="Google Shape;156;p3"/>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7" name="Google Shape;157;p3"/>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8" name="Google Shape;158;p3"/>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 name="Google Shape;159;p3"/>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0" name="Google Shape;160;p3"/>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1" name="Google Shape;161;p3"/>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2" name="Google Shape;162;p3"/>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3" name="Google Shape;163;p3"/>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4" name="Google Shape;164;p3"/>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65" name="Google Shape;165;p3"/>
              <p:cNvGrpSpPr/>
              <p:nvPr/>
            </p:nvGrpSpPr>
            <p:grpSpPr>
              <a:xfrm>
                <a:off x="2436050" y="685625"/>
                <a:ext cx="143400" cy="2454350"/>
                <a:chOff x="2436050" y="685625"/>
                <a:chExt cx="143400" cy="2454350"/>
              </a:xfrm>
            </p:grpSpPr>
            <p:sp>
              <p:nvSpPr>
                <p:cNvPr id="166" name="Google Shape;166;p3"/>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 name="Google Shape;167;p3"/>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8" name="Google Shape;168;p3"/>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9" name="Google Shape;169;p3"/>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0" name="Google Shape;170;p3"/>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1" name="Google Shape;171;p3"/>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2" name="Google Shape;172;p3"/>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3" name="Google Shape;173;p3"/>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4" name="Google Shape;174;p3"/>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5" name="Google Shape;175;p3"/>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6" name="Google Shape;176;p3"/>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7" name="Google Shape;177;p3"/>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78" name="Google Shape;178;p3"/>
            <p:cNvGrpSpPr/>
            <p:nvPr/>
          </p:nvGrpSpPr>
          <p:grpSpPr>
            <a:xfrm>
              <a:off x="8495950" y="1406025"/>
              <a:ext cx="143400" cy="2454350"/>
              <a:chOff x="2436050" y="685625"/>
              <a:chExt cx="143400" cy="2454350"/>
            </a:xfrm>
          </p:grpSpPr>
          <p:grpSp>
            <p:nvGrpSpPr>
              <p:cNvPr id="179" name="Google Shape;179;p3"/>
              <p:cNvGrpSpPr/>
              <p:nvPr/>
            </p:nvGrpSpPr>
            <p:grpSpPr>
              <a:xfrm>
                <a:off x="2436050" y="685625"/>
                <a:ext cx="143400" cy="2454350"/>
                <a:chOff x="2436050" y="685625"/>
                <a:chExt cx="143400" cy="2454350"/>
              </a:xfrm>
            </p:grpSpPr>
            <p:sp>
              <p:nvSpPr>
                <p:cNvPr id="180" name="Google Shape;180;p3"/>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1" name="Google Shape;181;p3"/>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2" name="Google Shape;182;p3"/>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3" name="Google Shape;183;p3"/>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4" name="Google Shape;184;p3"/>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 name="Google Shape;185;p3"/>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 name="Google Shape;186;p3"/>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 name="Google Shape;187;p3"/>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 name="Google Shape;188;p3"/>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9" name="Google Shape;189;p3"/>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 name="Google Shape;190;p3"/>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 name="Google Shape;191;p3"/>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92" name="Google Shape;192;p3"/>
              <p:cNvGrpSpPr/>
              <p:nvPr/>
            </p:nvGrpSpPr>
            <p:grpSpPr>
              <a:xfrm>
                <a:off x="2436050" y="685625"/>
                <a:ext cx="143400" cy="2454350"/>
                <a:chOff x="2436050" y="685625"/>
                <a:chExt cx="143400" cy="2454350"/>
              </a:xfrm>
            </p:grpSpPr>
            <p:sp>
              <p:nvSpPr>
                <p:cNvPr id="193" name="Google Shape;193;p3"/>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4" name="Google Shape;194;p3"/>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5" name="Google Shape;195;p3"/>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6" name="Google Shape;196;p3"/>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7" name="Google Shape;197;p3"/>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8" name="Google Shape;198;p3"/>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9" name="Google Shape;199;p3"/>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0" name="Google Shape;200;p3"/>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1" name="Google Shape;201;p3"/>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2" name="Google Shape;202;p3"/>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3" name="Google Shape;203;p3"/>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4" name="Google Shape;204;p3"/>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5"/>
        <p:cNvGrpSpPr/>
        <p:nvPr/>
      </p:nvGrpSpPr>
      <p:grpSpPr>
        <a:xfrm>
          <a:off x="0" y="0"/>
          <a:ext cx="0" cy="0"/>
          <a:chOff x="0" y="0"/>
          <a:chExt cx="0" cy="0"/>
        </a:xfrm>
      </p:grpSpPr>
      <p:sp>
        <p:nvSpPr>
          <p:cNvPr id="206" name="Google Shape;20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7" name="Google Shape;207;p4"/>
          <p:cNvSpPr txBox="1">
            <a:spLocks noGrp="1"/>
          </p:cNvSpPr>
          <p:nvPr>
            <p:ph type="body" idx="1"/>
          </p:nvPr>
        </p:nvSpPr>
        <p:spPr>
          <a:xfrm>
            <a:off x="720000" y="1215751"/>
            <a:ext cx="7704000" cy="39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208" name="Google Shape;208;p4"/>
          <p:cNvGrpSpPr/>
          <p:nvPr/>
        </p:nvGrpSpPr>
        <p:grpSpPr>
          <a:xfrm>
            <a:off x="192925" y="-1616174"/>
            <a:ext cx="8693800" cy="6199274"/>
            <a:chOff x="192925" y="-1616174"/>
            <a:chExt cx="8693800" cy="6199274"/>
          </a:xfrm>
        </p:grpSpPr>
        <p:grpSp>
          <p:nvGrpSpPr>
            <p:cNvPr id="209" name="Google Shape;209;p4"/>
            <p:cNvGrpSpPr/>
            <p:nvPr/>
          </p:nvGrpSpPr>
          <p:grpSpPr>
            <a:xfrm>
              <a:off x="8743325" y="-363653"/>
              <a:ext cx="143400" cy="2454350"/>
              <a:chOff x="2436050" y="685625"/>
              <a:chExt cx="143400" cy="2454350"/>
            </a:xfrm>
          </p:grpSpPr>
          <p:grpSp>
            <p:nvGrpSpPr>
              <p:cNvPr id="210" name="Google Shape;210;p4"/>
              <p:cNvGrpSpPr/>
              <p:nvPr/>
            </p:nvGrpSpPr>
            <p:grpSpPr>
              <a:xfrm>
                <a:off x="2436050" y="685625"/>
                <a:ext cx="143400" cy="2454350"/>
                <a:chOff x="2436050" y="685625"/>
                <a:chExt cx="143400" cy="2454350"/>
              </a:xfrm>
            </p:grpSpPr>
            <p:sp>
              <p:nvSpPr>
                <p:cNvPr id="211" name="Google Shape;211;p4"/>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2" name="Google Shape;212;p4"/>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3" name="Google Shape;213;p4"/>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4" name="Google Shape;214;p4"/>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5" name="Google Shape;215;p4"/>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6" name="Google Shape;216;p4"/>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7" name="Google Shape;217;p4"/>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8" name="Google Shape;218;p4"/>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9" name="Google Shape;219;p4"/>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0" name="Google Shape;220;p4"/>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1" name="Google Shape;221;p4"/>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2" name="Google Shape;222;p4"/>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23" name="Google Shape;223;p4"/>
              <p:cNvGrpSpPr/>
              <p:nvPr/>
            </p:nvGrpSpPr>
            <p:grpSpPr>
              <a:xfrm>
                <a:off x="2436050" y="685625"/>
                <a:ext cx="143400" cy="2454350"/>
                <a:chOff x="2436050" y="685625"/>
                <a:chExt cx="143400" cy="2454350"/>
              </a:xfrm>
            </p:grpSpPr>
            <p:sp>
              <p:nvSpPr>
                <p:cNvPr id="224" name="Google Shape;224;p4"/>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5" name="Google Shape;225;p4"/>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6" name="Google Shape;226;p4"/>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7" name="Google Shape;227;p4"/>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8" name="Google Shape;228;p4"/>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 name="Google Shape;229;p4"/>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0" name="Google Shape;230;p4"/>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1" name="Google Shape;231;p4"/>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2" name="Google Shape;232;p4"/>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3" name="Google Shape;233;p4"/>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4" name="Google Shape;234;p4"/>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5" name="Google Shape;235;p4"/>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36" name="Google Shape;236;p4"/>
            <p:cNvGrpSpPr/>
            <p:nvPr/>
          </p:nvGrpSpPr>
          <p:grpSpPr>
            <a:xfrm>
              <a:off x="192925" y="2128750"/>
              <a:ext cx="143400" cy="2454350"/>
              <a:chOff x="2030200" y="685625"/>
              <a:chExt cx="143400" cy="2454350"/>
            </a:xfrm>
          </p:grpSpPr>
          <p:grpSp>
            <p:nvGrpSpPr>
              <p:cNvPr id="237" name="Google Shape;237;p4"/>
              <p:cNvGrpSpPr/>
              <p:nvPr/>
            </p:nvGrpSpPr>
            <p:grpSpPr>
              <a:xfrm>
                <a:off x="2030200" y="685625"/>
                <a:ext cx="143400" cy="2454350"/>
                <a:chOff x="2436050" y="685625"/>
                <a:chExt cx="143400" cy="2454350"/>
              </a:xfrm>
            </p:grpSpPr>
            <p:sp>
              <p:nvSpPr>
                <p:cNvPr id="238" name="Google Shape;238;p4"/>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9" name="Google Shape;239;p4"/>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0" name="Google Shape;240;p4"/>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1" name="Google Shape;241;p4"/>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2" name="Google Shape;242;p4"/>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3" name="Google Shape;243;p4"/>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4" name="Google Shape;244;p4"/>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5" name="Google Shape;245;p4"/>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6" name="Google Shape;246;p4"/>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7" name="Google Shape;247;p4"/>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8" name="Google Shape;248;p4"/>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9" name="Google Shape;249;p4"/>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50" name="Google Shape;250;p4"/>
              <p:cNvGrpSpPr/>
              <p:nvPr/>
            </p:nvGrpSpPr>
            <p:grpSpPr>
              <a:xfrm>
                <a:off x="2030200" y="685625"/>
                <a:ext cx="143400" cy="2454350"/>
                <a:chOff x="2436050" y="685625"/>
                <a:chExt cx="143400" cy="2454350"/>
              </a:xfrm>
            </p:grpSpPr>
            <p:sp>
              <p:nvSpPr>
                <p:cNvPr id="251" name="Google Shape;251;p4"/>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52" name="Google Shape;252;p4"/>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53" name="Google Shape;253;p4"/>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54" name="Google Shape;254;p4"/>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55" name="Google Shape;255;p4"/>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56" name="Google Shape;256;p4"/>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57" name="Google Shape;257;p4"/>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58" name="Google Shape;258;p4"/>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59" name="Google Shape;259;p4"/>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60" name="Google Shape;260;p4"/>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61" name="Google Shape;261;p4"/>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62" name="Google Shape;262;p4"/>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63" name="Google Shape;263;p4"/>
            <p:cNvGrpSpPr/>
            <p:nvPr/>
          </p:nvGrpSpPr>
          <p:grpSpPr>
            <a:xfrm>
              <a:off x="569825" y="-1616174"/>
              <a:ext cx="143400" cy="2454350"/>
              <a:chOff x="2436050" y="685625"/>
              <a:chExt cx="143400" cy="2454350"/>
            </a:xfrm>
          </p:grpSpPr>
          <p:grpSp>
            <p:nvGrpSpPr>
              <p:cNvPr id="264" name="Google Shape;264;p4"/>
              <p:cNvGrpSpPr/>
              <p:nvPr/>
            </p:nvGrpSpPr>
            <p:grpSpPr>
              <a:xfrm>
                <a:off x="2436050" y="685625"/>
                <a:ext cx="143400" cy="2454350"/>
                <a:chOff x="2436050" y="685625"/>
                <a:chExt cx="143400" cy="2454350"/>
              </a:xfrm>
            </p:grpSpPr>
            <p:sp>
              <p:nvSpPr>
                <p:cNvPr id="265" name="Google Shape;265;p4"/>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66" name="Google Shape;266;p4"/>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67" name="Google Shape;267;p4"/>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68" name="Google Shape;268;p4"/>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69" name="Google Shape;269;p4"/>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0" name="Google Shape;270;p4"/>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1" name="Google Shape;271;p4"/>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2" name="Google Shape;272;p4"/>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3" name="Google Shape;273;p4"/>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4" name="Google Shape;274;p4"/>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5" name="Google Shape;275;p4"/>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6" name="Google Shape;276;p4"/>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77" name="Google Shape;277;p4"/>
              <p:cNvGrpSpPr/>
              <p:nvPr/>
            </p:nvGrpSpPr>
            <p:grpSpPr>
              <a:xfrm>
                <a:off x="2436050" y="685625"/>
                <a:ext cx="143400" cy="2454350"/>
                <a:chOff x="2436050" y="685625"/>
                <a:chExt cx="143400" cy="2454350"/>
              </a:xfrm>
            </p:grpSpPr>
            <p:sp>
              <p:nvSpPr>
                <p:cNvPr id="278" name="Google Shape;278;p4"/>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9" name="Google Shape;279;p4"/>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0" name="Google Shape;280;p4"/>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1" name="Google Shape;281;p4"/>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2" name="Google Shape;282;p4"/>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3" name="Google Shape;283;p4"/>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4" name="Google Shape;284;p4"/>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5" name="Google Shape;285;p4"/>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6" name="Google Shape;286;p4"/>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7" name="Google Shape;287;p4"/>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8" name="Google Shape;288;p4"/>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9" name="Google Shape;289;p4"/>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0"/>
        <p:cNvGrpSpPr/>
        <p:nvPr/>
      </p:nvGrpSpPr>
      <p:grpSpPr>
        <a:xfrm>
          <a:off x="0" y="0"/>
          <a:ext cx="0" cy="0"/>
          <a:chOff x="0" y="0"/>
          <a:chExt cx="0" cy="0"/>
        </a:xfrm>
      </p:grpSpPr>
      <p:grpSp>
        <p:nvGrpSpPr>
          <p:cNvPr id="291" name="Google Shape;291;p5"/>
          <p:cNvGrpSpPr/>
          <p:nvPr/>
        </p:nvGrpSpPr>
        <p:grpSpPr>
          <a:xfrm>
            <a:off x="177725" y="-363653"/>
            <a:ext cx="8805040" cy="4729311"/>
            <a:chOff x="177725" y="-363653"/>
            <a:chExt cx="8805040" cy="4729311"/>
          </a:xfrm>
        </p:grpSpPr>
        <p:grpSp>
          <p:nvGrpSpPr>
            <p:cNvPr id="292" name="Google Shape;292;p5"/>
            <p:cNvGrpSpPr/>
            <p:nvPr/>
          </p:nvGrpSpPr>
          <p:grpSpPr>
            <a:xfrm>
              <a:off x="8839365" y="-363653"/>
              <a:ext cx="143400" cy="2454350"/>
              <a:chOff x="2436050" y="685625"/>
              <a:chExt cx="143400" cy="2454350"/>
            </a:xfrm>
          </p:grpSpPr>
          <p:grpSp>
            <p:nvGrpSpPr>
              <p:cNvPr id="293" name="Google Shape;293;p5"/>
              <p:cNvGrpSpPr/>
              <p:nvPr/>
            </p:nvGrpSpPr>
            <p:grpSpPr>
              <a:xfrm>
                <a:off x="2436050" y="685625"/>
                <a:ext cx="143400" cy="2454350"/>
                <a:chOff x="2436050" y="685625"/>
                <a:chExt cx="143400" cy="2454350"/>
              </a:xfrm>
            </p:grpSpPr>
            <p:sp>
              <p:nvSpPr>
                <p:cNvPr id="294" name="Google Shape;294;p5"/>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5" name="Google Shape;295;p5"/>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 name="Google Shape;296;p5"/>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7" name="Google Shape;297;p5"/>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8" name="Google Shape;298;p5"/>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9" name="Google Shape;299;p5"/>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 name="Google Shape;300;p5"/>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1" name="Google Shape;301;p5"/>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2" name="Google Shape;302;p5"/>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5"/>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 name="Google Shape;304;p5"/>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 name="Google Shape;305;p5"/>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06" name="Google Shape;306;p5"/>
              <p:cNvGrpSpPr/>
              <p:nvPr/>
            </p:nvGrpSpPr>
            <p:grpSpPr>
              <a:xfrm>
                <a:off x="2436050" y="685625"/>
                <a:ext cx="143400" cy="2454350"/>
                <a:chOff x="2436050" y="685625"/>
                <a:chExt cx="143400" cy="2454350"/>
              </a:xfrm>
            </p:grpSpPr>
            <p:sp>
              <p:nvSpPr>
                <p:cNvPr id="307" name="Google Shape;307;p5"/>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 name="Google Shape;308;p5"/>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 name="Google Shape;309;p5"/>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0" name="Google Shape;310;p5"/>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 name="Google Shape;311;p5"/>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2" name="Google Shape;312;p5"/>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3" name="Google Shape;313;p5"/>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 name="Google Shape;314;p5"/>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5" name="Google Shape;315;p5"/>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6" name="Google Shape;316;p5"/>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7" name="Google Shape;317;p5"/>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 name="Google Shape;318;p5"/>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19" name="Google Shape;319;p5"/>
            <p:cNvGrpSpPr/>
            <p:nvPr/>
          </p:nvGrpSpPr>
          <p:grpSpPr>
            <a:xfrm>
              <a:off x="177725" y="-345150"/>
              <a:ext cx="143400" cy="2454350"/>
              <a:chOff x="2030200" y="685625"/>
              <a:chExt cx="143400" cy="2454350"/>
            </a:xfrm>
          </p:grpSpPr>
          <p:grpSp>
            <p:nvGrpSpPr>
              <p:cNvPr id="320" name="Google Shape;320;p5"/>
              <p:cNvGrpSpPr/>
              <p:nvPr/>
            </p:nvGrpSpPr>
            <p:grpSpPr>
              <a:xfrm>
                <a:off x="2030200" y="685625"/>
                <a:ext cx="143400" cy="2454350"/>
                <a:chOff x="2436050" y="685625"/>
                <a:chExt cx="143400" cy="2454350"/>
              </a:xfrm>
            </p:grpSpPr>
            <p:sp>
              <p:nvSpPr>
                <p:cNvPr id="321" name="Google Shape;321;p5"/>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2" name="Google Shape;322;p5"/>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3" name="Google Shape;323;p5"/>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4" name="Google Shape;324;p5"/>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5" name="Google Shape;325;p5"/>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6" name="Google Shape;326;p5"/>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7" name="Google Shape;327;p5"/>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8" name="Google Shape;328;p5"/>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9" name="Google Shape;329;p5"/>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0" name="Google Shape;330;p5"/>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1" name="Google Shape;331;p5"/>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2" name="Google Shape;332;p5"/>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33" name="Google Shape;333;p5"/>
              <p:cNvGrpSpPr/>
              <p:nvPr/>
            </p:nvGrpSpPr>
            <p:grpSpPr>
              <a:xfrm>
                <a:off x="2030200" y="685625"/>
                <a:ext cx="143400" cy="2454350"/>
                <a:chOff x="2436050" y="685625"/>
                <a:chExt cx="143400" cy="2454350"/>
              </a:xfrm>
            </p:grpSpPr>
            <p:sp>
              <p:nvSpPr>
                <p:cNvPr id="334" name="Google Shape;334;p5"/>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5" name="Google Shape;335;p5"/>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6" name="Google Shape;336;p5"/>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7" name="Google Shape;337;p5"/>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8" name="Google Shape;338;p5"/>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 name="Google Shape;339;p5"/>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 name="Google Shape;340;p5"/>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 name="Google Shape;341;p5"/>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 name="Google Shape;342;p5"/>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 name="Google Shape;343;p5"/>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 name="Google Shape;344;p5"/>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 name="Google Shape;345;p5"/>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46" name="Google Shape;346;p5"/>
            <p:cNvGrpSpPr/>
            <p:nvPr/>
          </p:nvGrpSpPr>
          <p:grpSpPr>
            <a:xfrm>
              <a:off x="8430900" y="1235251"/>
              <a:ext cx="143400" cy="2454350"/>
              <a:chOff x="2436050" y="685625"/>
              <a:chExt cx="143400" cy="2454350"/>
            </a:xfrm>
          </p:grpSpPr>
          <p:grpSp>
            <p:nvGrpSpPr>
              <p:cNvPr id="347" name="Google Shape;347;p5"/>
              <p:cNvGrpSpPr/>
              <p:nvPr/>
            </p:nvGrpSpPr>
            <p:grpSpPr>
              <a:xfrm>
                <a:off x="2436050" y="685625"/>
                <a:ext cx="143400" cy="2454350"/>
                <a:chOff x="2436050" y="685625"/>
                <a:chExt cx="143400" cy="2454350"/>
              </a:xfrm>
            </p:grpSpPr>
            <p:sp>
              <p:nvSpPr>
                <p:cNvPr id="348" name="Google Shape;348;p5"/>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9" name="Google Shape;349;p5"/>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0" name="Google Shape;350;p5"/>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1" name="Google Shape;351;p5"/>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2" name="Google Shape;352;p5"/>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3" name="Google Shape;353;p5"/>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4" name="Google Shape;354;p5"/>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5" name="Google Shape;355;p5"/>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6" name="Google Shape;356;p5"/>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7" name="Google Shape;357;p5"/>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8" name="Google Shape;358;p5"/>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9" name="Google Shape;359;p5"/>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60" name="Google Shape;360;p5"/>
              <p:cNvGrpSpPr/>
              <p:nvPr/>
            </p:nvGrpSpPr>
            <p:grpSpPr>
              <a:xfrm>
                <a:off x="2436050" y="685625"/>
                <a:ext cx="143400" cy="2454350"/>
                <a:chOff x="2436050" y="685625"/>
                <a:chExt cx="143400" cy="2454350"/>
              </a:xfrm>
            </p:grpSpPr>
            <p:sp>
              <p:nvSpPr>
                <p:cNvPr id="361" name="Google Shape;361;p5"/>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2" name="Google Shape;362;p5"/>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3" name="Google Shape;363;p5"/>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4" name="Google Shape;364;p5"/>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5" name="Google Shape;365;p5"/>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6" name="Google Shape;366;p5"/>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7" name="Google Shape;367;p5"/>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8" name="Google Shape;368;p5"/>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9" name="Google Shape;369;p5"/>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0" name="Google Shape;370;p5"/>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1" name="Google Shape;371;p5"/>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2" name="Google Shape;372;p5"/>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73" name="Google Shape;373;p5"/>
            <p:cNvGrpSpPr/>
            <p:nvPr/>
          </p:nvGrpSpPr>
          <p:grpSpPr>
            <a:xfrm>
              <a:off x="641525" y="1911308"/>
              <a:ext cx="143400" cy="2454350"/>
              <a:chOff x="2436050" y="685625"/>
              <a:chExt cx="143400" cy="2454350"/>
            </a:xfrm>
          </p:grpSpPr>
          <p:grpSp>
            <p:nvGrpSpPr>
              <p:cNvPr id="374" name="Google Shape;374;p5"/>
              <p:cNvGrpSpPr/>
              <p:nvPr/>
            </p:nvGrpSpPr>
            <p:grpSpPr>
              <a:xfrm>
                <a:off x="2436050" y="685625"/>
                <a:ext cx="143400" cy="2454350"/>
                <a:chOff x="2436050" y="685625"/>
                <a:chExt cx="143400" cy="2454350"/>
              </a:xfrm>
            </p:grpSpPr>
            <p:sp>
              <p:nvSpPr>
                <p:cNvPr id="375" name="Google Shape;375;p5"/>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6" name="Google Shape;376;p5"/>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7" name="Google Shape;377;p5"/>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8" name="Google Shape;378;p5"/>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9" name="Google Shape;379;p5"/>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0" name="Google Shape;380;p5"/>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1" name="Google Shape;381;p5"/>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 name="Google Shape;382;p5"/>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 name="Google Shape;383;p5"/>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 name="Google Shape;384;p5"/>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 name="Google Shape;385;p5"/>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 name="Google Shape;386;p5"/>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87" name="Google Shape;387;p5"/>
              <p:cNvGrpSpPr/>
              <p:nvPr/>
            </p:nvGrpSpPr>
            <p:grpSpPr>
              <a:xfrm>
                <a:off x="2436050" y="685625"/>
                <a:ext cx="143400" cy="2454350"/>
                <a:chOff x="2436050" y="685625"/>
                <a:chExt cx="143400" cy="2454350"/>
              </a:xfrm>
            </p:grpSpPr>
            <p:sp>
              <p:nvSpPr>
                <p:cNvPr id="388" name="Google Shape;388;p5"/>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 name="Google Shape;389;p5"/>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0" name="Google Shape;390;p5"/>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1" name="Google Shape;391;p5"/>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2" name="Google Shape;392;p5"/>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3" name="Google Shape;393;p5"/>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4" name="Google Shape;394;p5"/>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5" name="Google Shape;395;p5"/>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6" name="Google Shape;396;p5"/>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7" name="Google Shape;397;p5"/>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8" name="Google Shape;398;p5"/>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9" name="Google Shape;399;p5"/>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sp>
        <p:nvSpPr>
          <p:cNvPr id="400" name="Google Shape;40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1" name="Google Shape;401;p5"/>
          <p:cNvSpPr txBox="1">
            <a:spLocks noGrp="1"/>
          </p:cNvSpPr>
          <p:nvPr>
            <p:ph type="subTitle" idx="1"/>
          </p:nvPr>
        </p:nvSpPr>
        <p:spPr>
          <a:xfrm>
            <a:off x="5055284" y="35428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2" name="Google Shape;402;p5"/>
          <p:cNvSpPr txBox="1">
            <a:spLocks noGrp="1"/>
          </p:cNvSpPr>
          <p:nvPr>
            <p:ph type="subTitle" idx="2"/>
          </p:nvPr>
        </p:nvSpPr>
        <p:spPr>
          <a:xfrm>
            <a:off x="1583300" y="35428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3" name="Google Shape;403;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Outfit"/>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Outfit"/>
              <a:buNone/>
              <a:defRPr sz="2400" b="1">
                <a:latin typeface="Outfit"/>
                <a:ea typeface="Outfit"/>
                <a:cs typeface="Outfit"/>
                <a:sym typeface="Outfit"/>
              </a:defRPr>
            </a:lvl2pPr>
            <a:lvl3pPr lvl="2" algn="ctr" rtl="0">
              <a:lnSpc>
                <a:spcPct val="100000"/>
              </a:lnSpc>
              <a:spcBef>
                <a:spcPts val="0"/>
              </a:spcBef>
              <a:spcAft>
                <a:spcPts val="0"/>
              </a:spcAft>
              <a:buSzPts val="2400"/>
              <a:buFont typeface="Outfit"/>
              <a:buNone/>
              <a:defRPr sz="2400" b="1">
                <a:latin typeface="Outfit"/>
                <a:ea typeface="Outfit"/>
                <a:cs typeface="Outfit"/>
                <a:sym typeface="Outfit"/>
              </a:defRPr>
            </a:lvl3pPr>
            <a:lvl4pPr lvl="3" algn="ctr" rtl="0">
              <a:lnSpc>
                <a:spcPct val="100000"/>
              </a:lnSpc>
              <a:spcBef>
                <a:spcPts val="0"/>
              </a:spcBef>
              <a:spcAft>
                <a:spcPts val="0"/>
              </a:spcAft>
              <a:buSzPts val="2400"/>
              <a:buFont typeface="Outfit"/>
              <a:buNone/>
              <a:defRPr sz="2400" b="1">
                <a:latin typeface="Outfit"/>
                <a:ea typeface="Outfit"/>
                <a:cs typeface="Outfit"/>
                <a:sym typeface="Outfit"/>
              </a:defRPr>
            </a:lvl4pPr>
            <a:lvl5pPr lvl="4" algn="ctr" rtl="0">
              <a:lnSpc>
                <a:spcPct val="100000"/>
              </a:lnSpc>
              <a:spcBef>
                <a:spcPts val="0"/>
              </a:spcBef>
              <a:spcAft>
                <a:spcPts val="0"/>
              </a:spcAft>
              <a:buSzPts val="2400"/>
              <a:buFont typeface="Outfit"/>
              <a:buNone/>
              <a:defRPr sz="2400" b="1">
                <a:latin typeface="Outfit"/>
                <a:ea typeface="Outfit"/>
                <a:cs typeface="Outfit"/>
                <a:sym typeface="Outfit"/>
              </a:defRPr>
            </a:lvl5pPr>
            <a:lvl6pPr lvl="5" algn="ctr" rtl="0">
              <a:lnSpc>
                <a:spcPct val="100000"/>
              </a:lnSpc>
              <a:spcBef>
                <a:spcPts val="0"/>
              </a:spcBef>
              <a:spcAft>
                <a:spcPts val="0"/>
              </a:spcAft>
              <a:buSzPts val="2400"/>
              <a:buFont typeface="Outfit"/>
              <a:buNone/>
              <a:defRPr sz="2400" b="1">
                <a:latin typeface="Outfit"/>
                <a:ea typeface="Outfit"/>
                <a:cs typeface="Outfit"/>
                <a:sym typeface="Outfit"/>
              </a:defRPr>
            </a:lvl6pPr>
            <a:lvl7pPr lvl="6" algn="ctr" rtl="0">
              <a:lnSpc>
                <a:spcPct val="100000"/>
              </a:lnSpc>
              <a:spcBef>
                <a:spcPts val="0"/>
              </a:spcBef>
              <a:spcAft>
                <a:spcPts val="0"/>
              </a:spcAft>
              <a:buSzPts val="2400"/>
              <a:buFont typeface="Outfit"/>
              <a:buNone/>
              <a:defRPr sz="2400" b="1">
                <a:latin typeface="Outfit"/>
                <a:ea typeface="Outfit"/>
                <a:cs typeface="Outfit"/>
                <a:sym typeface="Outfit"/>
              </a:defRPr>
            </a:lvl7pPr>
            <a:lvl8pPr lvl="7" algn="ctr" rtl="0">
              <a:lnSpc>
                <a:spcPct val="100000"/>
              </a:lnSpc>
              <a:spcBef>
                <a:spcPts val="0"/>
              </a:spcBef>
              <a:spcAft>
                <a:spcPts val="0"/>
              </a:spcAft>
              <a:buSzPts val="2400"/>
              <a:buFont typeface="Outfit"/>
              <a:buNone/>
              <a:defRPr sz="2400" b="1">
                <a:latin typeface="Outfit"/>
                <a:ea typeface="Outfit"/>
                <a:cs typeface="Outfit"/>
                <a:sym typeface="Outfit"/>
              </a:defRPr>
            </a:lvl8pPr>
            <a:lvl9pPr lvl="8" algn="ctr" rtl="0">
              <a:lnSpc>
                <a:spcPct val="100000"/>
              </a:lnSpc>
              <a:spcBef>
                <a:spcPts val="0"/>
              </a:spcBef>
              <a:spcAft>
                <a:spcPts val="0"/>
              </a:spcAft>
              <a:buSzPts val="2400"/>
              <a:buFont typeface="Outfit"/>
              <a:buNone/>
              <a:defRPr sz="2400" b="1">
                <a:latin typeface="Outfit"/>
                <a:ea typeface="Outfit"/>
                <a:cs typeface="Outfit"/>
                <a:sym typeface="Outfit"/>
              </a:defRPr>
            </a:lvl9pPr>
          </a:lstStyle>
          <a:p>
            <a:endParaRPr/>
          </a:p>
        </p:txBody>
      </p:sp>
      <p:sp>
        <p:nvSpPr>
          <p:cNvPr id="404" name="Google Shape;404;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Outfit"/>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Outfit"/>
              <a:buNone/>
              <a:defRPr sz="2400" b="1">
                <a:latin typeface="Outfit"/>
                <a:ea typeface="Outfit"/>
                <a:cs typeface="Outfit"/>
                <a:sym typeface="Outfit"/>
              </a:defRPr>
            </a:lvl2pPr>
            <a:lvl3pPr lvl="2" algn="ctr" rtl="0">
              <a:lnSpc>
                <a:spcPct val="100000"/>
              </a:lnSpc>
              <a:spcBef>
                <a:spcPts val="0"/>
              </a:spcBef>
              <a:spcAft>
                <a:spcPts val="0"/>
              </a:spcAft>
              <a:buSzPts val="2400"/>
              <a:buFont typeface="Outfit"/>
              <a:buNone/>
              <a:defRPr sz="2400" b="1">
                <a:latin typeface="Outfit"/>
                <a:ea typeface="Outfit"/>
                <a:cs typeface="Outfit"/>
                <a:sym typeface="Outfit"/>
              </a:defRPr>
            </a:lvl3pPr>
            <a:lvl4pPr lvl="3" algn="ctr" rtl="0">
              <a:lnSpc>
                <a:spcPct val="100000"/>
              </a:lnSpc>
              <a:spcBef>
                <a:spcPts val="0"/>
              </a:spcBef>
              <a:spcAft>
                <a:spcPts val="0"/>
              </a:spcAft>
              <a:buSzPts val="2400"/>
              <a:buFont typeface="Outfit"/>
              <a:buNone/>
              <a:defRPr sz="2400" b="1">
                <a:latin typeface="Outfit"/>
                <a:ea typeface="Outfit"/>
                <a:cs typeface="Outfit"/>
                <a:sym typeface="Outfit"/>
              </a:defRPr>
            </a:lvl4pPr>
            <a:lvl5pPr lvl="4" algn="ctr" rtl="0">
              <a:lnSpc>
                <a:spcPct val="100000"/>
              </a:lnSpc>
              <a:spcBef>
                <a:spcPts val="0"/>
              </a:spcBef>
              <a:spcAft>
                <a:spcPts val="0"/>
              </a:spcAft>
              <a:buSzPts val="2400"/>
              <a:buFont typeface="Outfit"/>
              <a:buNone/>
              <a:defRPr sz="2400" b="1">
                <a:latin typeface="Outfit"/>
                <a:ea typeface="Outfit"/>
                <a:cs typeface="Outfit"/>
                <a:sym typeface="Outfit"/>
              </a:defRPr>
            </a:lvl5pPr>
            <a:lvl6pPr lvl="5" algn="ctr" rtl="0">
              <a:lnSpc>
                <a:spcPct val="100000"/>
              </a:lnSpc>
              <a:spcBef>
                <a:spcPts val="0"/>
              </a:spcBef>
              <a:spcAft>
                <a:spcPts val="0"/>
              </a:spcAft>
              <a:buSzPts val="2400"/>
              <a:buFont typeface="Outfit"/>
              <a:buNone/>
              <a:defRPr sz="2400" b="1">
                <a:latin typeface="Outfit"/>
                <a:ea typeface="Outfit"/>
                <a:cs typeface="Outfit"/>
                <a:sym typeface="Outfit"/>
              </a:defRPr>
            </a:lvl6pPr>
            <a:lvl7pPr lvl="6" algn="ctr" rtl="0">
              <a:lnSpc>
                <a:spcPct val="100000"/>
              </a:lnSpc>
              <a:spcBef>
                <a:spcPts val="0"/>
              </a:spcBef>
              <a:spcAft>
                <a:spcPts val="0"/>
              </a:spcAft>
              <a:buSzPts val="2400"/>
              <a:buFont typeface="Outfit"/>
              <a:buNone/>
              <a:defRPr sz="2400" b="1">
                <a:latin typeface="Outfit"/>
                <a:ea typeface="Outfit"/>
                <a:cs typeface="Outfit"/>
                <a:sym typeface="Outfit"/>
              </a:defRPr>
            </a:lvl7pPr>
            <a:lvl8pPr lvl="7" algn="ctr" rtl="0">
              <a:lnSpc>
                <a:spcPct val="100000"/>
              </a:lnSpc>
              <a:spcBef>
                <a:spcPts val="0"/>
              </a:spcBef>
              <a:spcAft>
                <a:spcPts val="0"/>
              </a:spcAft>
              <a:buSzPts val="2400"/>
              <a:buFont typeface="Outfit"/>
              <a:buNone/>
              <a:defRPr sz="2400" b="1">
                <a:latin typeface="Outfit"/>
                <a:ea typeface="Outfit"/>
                <a:cs typeface="Outfit"/>
                <a:sym typeface="Outfit"/>
              </a:defRPr>
            </a:lvl8pPr>
            <a:lvl9pPr lvl="8" algn="ctr" rtl="0">
              <a:lnSpc>
                <a:spcPct val="100000"/>
              </a:lnSpc>
              <a:spcBef>
                <a:spcPts val="0"/>
              </a:spcBef>
              <a:spcAft>
                <a:spcPts val="0"/>
              </a:spcAft>
              <a:buSzPts val="2400"/>
              <a:buFont typeface="Outfit"/>
              <a:buNone/>
              <a:defRPr sz="2400" b="1">
                <a:latin typeface="Outfit"/>
                <a:ea typeface="Outfit"/>
                <a:cs typeface="Outfit"/>
                <a:sym typeface="Outfi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6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70"/>
        <p:cNvGrpSpPr/>
        <p:nvPr/>
      </p:nvGrpSpPr>
      <p:grpSpPr>
        <a:xfrm>
          <a:off x="0" y="0"/>
          <a:ext cx="0" cy="0"/>
          <a:chOff x="0" y="0"/>
          <a:chExt cx="0" cy="0"/>
        </a:xfrm>
      </p:grpSpPr>
      <p:grpSp>
        <p:nvGrpSpPr>
          <p:cNvPr id="971" name="Google Shape;971;p13"/>
          <p:cNvGrpSpPr/>
          <p:nvPr/>
        </p:nvGrpSpPr>
        <p:grpSpPr>
          <a:xfrm>
            <a:off x="132175" y="-570343"/>
            <a:ext cx="8829050" cy="5422318"/>
            <a:chOff x="132175" y="-570343"/>
            <a:chExt cx="8829050" cy="5422318"/>
          </a:xfrm>
        </p:grpSpPr>
        <p:grpSp>
          <p:nvGrpSpPr>
            <p:cNvPr id="972" name="Google Shape;972;p13"/>
            <p:cNvGrpSpPr/>
            <p:nvPr/>
          </p:nvGrpSpPr>
          <p:grpSpPr>
            <a:xfrm>
              <a:off x="132175" y="-570343"/>
              <a:ext cx="143400" cy="2454350"/>
              <a:chOff x="2436050" y="685625"/>
              <a:chExt cx="143400" cy="2454350"/>
            </a:xfrm>
          </p:grpSpPr>
          <p:grpSp>
            <p:nvGrpSpPr>
              <p:cNvPr id="973" name="Google Shape;973;p13"/>
              <p:cNvGrpSpPr/>
              <p:nvPr/>
            </p:nvGrpSpPr>
            <p:grpSpPr>
              <a:xfrm>
                <a:off x="2436050" y="685625"/>
                <a:ext cx="143400" cy="2454350"/>
                <a:chOff x="2436050" y="685625"/>
                <a:chExt cx="143400" cy="2454350"/>
              </a:xfrm>
            </p:grpSpPr>
            <p:sp>
              <p:nvSpPr>
                <p:cNvPr id="974" name="Google Shape;974;p13"/>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75" name="Google Shape;975;p13"/>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76" name="Google Shape;976;p13"/>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77" name="Google Shape;977;p13"/>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78" name="Google Shape;978;p13"/>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79" name="Google Shape;979;p13"/>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80" name="Google Shape;980;p13"/>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81" name="Google Shape;981;p13"/>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82" name="Google Shape;982;p13"/>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83" name="Google Shape;983;p13"/>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84" name="Google Shape;984;p13"/>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85" name="Google Shape;985;p13"/>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986" name="Google Shape;986;p13"/>
              <p:cNvGrpSpPr/>
              <p:nvPr/>
            </p:nvGrpSpPr>
            <p:grpSpPr>
              <a:xfrm>
                <a:off x="2436050" y="685625"/>
                <a:ext cx="143400" cy="2454350"/>
                <a:chOff x="2436050" y="685625"/>
                <a:chExt cx="143400" cy="2454350"/>
              </a:xfrm>
            </p:grpSpPr>
            <p:sp>
              <p:nvSpPr>
                <p:cNvPr id="987" name="Google Shape;987;p13"/>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88" name="Google Shape;988;p13"/>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89" name="Google Shape;989;p13"/>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0" name="Google Shape;990;p13"/>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1" name="Google Shape;991;p13"/>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2" name="Google Shape;992;p13"/>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3" name="Google Shape;993;p13"/>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4" name="Google Shape;994;p13"/>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5" name="Google Shape;995;p13"/>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6" name="Google Shape;996;p13"/>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7" name="Google Shape;997;p13"/>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8" name="Google Shape;998;p13"/>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999" name="Google Shape;999;p13"/>
            <p:cNvGrpSpPr/>
            <p:nvPr/>
          </p:nvGrpSpPr>
          <p:grpSpPr>
            <a:xfrm>
              <a:off x="426075" y="1344575"/>
              <a:ext cx="143400" cy="2454350"/>
              <a:chOff x="2030200" y="685625"/>
              <a:chExt cx="143400" cy="2454350"/>
            </a:xfrm>
          </p:grpSpPr>
          <p:grpSp>
            <p:nvGrpSpPr>
              <p:cNvPr id="1000" name="Google Shape;1000;p13"/>
              <p:cNvGrpSpPr/>
              <p:nvPr/>
            </p:nvGrpSpPr>
            <p:grpSpPr>
              <a:xfrm>
                <a:off x="2030200" y="685625"/>
                <a:ext cx="143400" cy="2454350"/>
                <a:chOff x="2436050" y="685625"/>
                <a:chExt cx="143400" cy="2454350"/>
              </a:xfrm>
            </p:grpSpPr>
            <p:sp>
              <p:nvSpPr>
                <p:cNvPr id="1001" name="Google Shape;1001;p13"/>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2" name="Google Shape;1002;p13"/>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3" name="Google Shape;1003;p13"/>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4" name="Google Shape;1004;p13"/>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5" name="Google Shape;1005;p13"/>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6" name="Google Shape;1006;p13"/>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7" name="Google Shape;1007;p13"/>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8" name="Google Shape;1008;p13"/>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9" name="Google Shape;1009;p13"/>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0" name="Google Shape;1010;p13"/>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1" name="Google Shape;1011;p13"/>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2" name="Google Shape;1012;p13"/>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013" name="Google Shape;1013;p13"/>
              <p:cNvGrpSpPr/>
              <p:nvPr/>
            </p:nvGrpSpPr>
            <p:grpSpPr>
              <a:xfrm>
                <a:off x="2030200" y="685625"/>
                <a:ext cx="143400" cy="2454350"/>
                <a:chOff x="2436050" y="685625"/>
                <a:chExt cx="143400" cy="2454350"/>
              </a:xfrm>
            </p:grpSpPr>
            <p:sp>
              <p:nvSpPr>
                <p:cNvPr id="1014" name="Google Shape;1014;p13"/>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5" name="Google Shape;1015;p13"/>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6" name="Google Shape;1016;p13"/>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7" name="Google Shape;1017;p13"/>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8" name="Google Shape;1018;p13"/>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9" name="Google Shape;1019;p13"/>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20" name="Google Shape;1020;p13"/>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21" name="Google Shape;1021;p13"/>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22" name="Google Shape;1022;p13"/>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23" name="Google Shape;1023;p13"/>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24" name="Google Shape;1024;p13"/>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25" name="Google Shape;1025;p13"/>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026" name="Google Shape;1026;p13"/>
            <p:cNvGrpSpPr/>
            <p:nvPr/>
          </p:nvGrpSpPr>
          <p:grpSpPr>
            <a:xfrm>
              <a:off x="8520850" y="-116950"/>
              <a:ext cx="143400" cy="2454350"/>
              <a:chOff x="2436050" y="685625"/>
              <a:chExt cx="143400" cy="2454350"/>
            </a:xfrm>
          </p:grpSpPr>
          <p:grpSp>
            <p:nvGrpSpPr>
              <p:cNvPr id="1027" name="Google Shape;1027;p13"/>
              <p:cNvGrpSpPr/>
              <p:nvPr/>
            </p:nvGrpSpPr>
            <p:grpSpPr>
              <a:xfrm>
                <a:off x="2436050" y="685625"/>
                <a:ext cx="143400" cy="2454350"/>
                <a:chOff x="2436050" y="685625"/>
                <a:chExt cx="143400" cy="2454350"/>
              </a:xfrm>
            </p:grpSpPr>
            <p:sp>
              <p:nvSpPr>
                <p:cNvPr id="1028" name="Google Shape;1028;p13"/>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29" name="Google Shape;1029;p13"/>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30" name="Google Shape;1030;p13"/>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31" name="Google Shape;1031;p13"/>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32" name="Google Shape;1032;p13"/>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33" name="Google Shape;1033;p13"/>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34" name="Google Shape;1034;p13"/>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35" name="Google Shape;1035;p13"/>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36" name="Google Shape;1036;p13"/>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37" name="Google Shape;1037;p13"/>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38" name="Google Shape;1038;p13"/>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39" name="Google Shape;1039;p13"/>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040" name="Google Shape;1040;p13"/>
              <p:cNvGrpSpPr/>
              <p:nvPr/>
            </p:nvGrpSpPr>
            <p:grpSpPr>
              <a:xfrm>
                <a:off x="2436050" y="685625"/>
                <a:ext cx="143400" cy="2454350"/>
                <a:chOff x="2436050" y="685625"/>
                <a:chExt cx="143400" cy="2454350"/>
              </a:xfrm>
            </p:grpSpPr>
            <p:sp>
              <p:nvSpPr>
                <p:cNvPr id="1041" name="Google Shape;1041;p13"/>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2" name="Google Shape;1042;p13"/>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3" name="Google Shape;1043;p13"/>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4" name="Google Shape;1044;p13"/>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5" name="Google Shape;1045;p13"/>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6" name="Google Shape;1046;p13"/>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7" name="Google Shape;1047;p13"/>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8" name="Google Shape;1048;p13"/>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9" name="Google Shape;1049;p13"/>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0" name="Google Shape;1050;p13"/>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1" name="Google Shape;1051;p13"/>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2" name="Google Shape;1052;p13"/>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053" name="Google Shape;1053;p13"/>
            <p:cNvGrpSpPr/>
            <p:nvPr/>
          </p:nvGrpSpPr>
          <p:grpSpPr>
            <a:xfrm>
              <a:off x="8817825" y="2397625"/>
              <a:ext cx="143400" cy="2454350"/>
              <a:chOff x="2030200" y="685625"/>
              <a:chExt cx="143400" cy="2454350"/>
            </a:xfrm>
          </p:grpSpPr>
          <p:grpSp>
            <p:nvGrpSpPr>
              <p:cNvPr id="1054" name="Google Shape;1054;p13"/>
              <p:cNvGrpSpPr/>
              <p:nvPr/>
            </p:nvGrpSpPr>
            <p:grpSpPr>
              <a:xfrm>
                <a:off x="2030200" y="685625"/>
                <a:ext cx="143400" cy="2454350"/>
                <a:chOff x="2436050" y="685625"/>
                <a:chExt cx="143400" cy="2454350"/>
              </a:xfrm>
            </p:grpSpPr>
            <p:sp>
              <p:nvSpPr>
                <p:cNvPr id="1055" name="Google Shape;1055;p13"/>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6" name="Google Shape;1056;p13"/>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7" name="Google Shape;1057;p13"/>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8" name="Google Shape;1058;p13"/>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9" name="Google Shape;1059;p13"/>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60" name="Google Shape;1060;p13"/>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61" name="Google Shape;1061;p13"/>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62" name="Google Shape;1062;p13"/>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63" name="Google Shape;1063;p13"/>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64" name="Google Shape;1064;p13"/>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65" name="Google Shape;1065;p13"/>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66" name="Google Shape;1066;p13"/>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067" name="Google Shape;1067;p13"/>
              <p:cNvGrpSpPr/>
              <p:nvPr/>
            </p:nvGrpSpPr>
            <p:grpSpPr>
              <a:xfrm>
                <a:off x="2030200" y="685625"/>
                <a:ext cx="143400" cy="2454350"/>
                <a:chOff x="2436050" y="685625"/>
                <a:chExt cx="143400" cy="2454350"/>
              </a:xfrm>
            </p:grpSpPr>
            <p:sp>
              <p:nvSpPr>
                <p:cNvPr id="1068" name="Google Shape;1068;p13"/>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69" name="Google Shape;1069;p13"/>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70" name="Google Shape;1070;p13"/>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71" name="Google Shape;1071;p13"/>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72" name="Google Shape;1072;p13"/>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73" name="Google Shape;1073;p13"/>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74" name="Google Shape;1074;p13"/>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75" name="Google Shape;1075;p13"/>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76" name="Google Shape;1076;p13"/>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77" name="Google Shape;1077;p13"/>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78" name="Google Shape;1078;p13"/>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79" name="Google Shape;1079;p13"/>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sp>
        <p:nvSpPr>
          <p:cNvPr id="1080" name="Google Shape;108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81" name="Google Shape;1081;p13"/>
          <p:cNvSpPr txBox="1">
            <a:spLocks noGrp="1"/>
          </p:cNvSpPr>
          <p:nvPr>
            <p:ph type="subTitle" idx="1"/>
          </p:nvPr>
        </p:nvSpPr>
        <p:spPr>
          <a:xfrm>
            <a:off x="720000" y="21329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2" name="Google Shape;1082;p13"/>
          <p:cNvSpPr txBox="1">
            <a:spLocks noGrp="1"/>
          </p:cNvSpPr>
          <p:nvPr>
            <p:ph type="subTitle" idx="2"/>
          </p:nvPr>
        </p:nvSpPr>
        <p:spPr>
          <a:xfrm>
            <a:off x="3419271" y="21329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3" name="Google Shape;1083;p13"/>
          <p:cNvSpPr txBox="1">
            <a:spLocks noGrp="1"/>
          </p:cNvSpPr>
          <p:nvPr>
            <p:ph type="subTitle" idx="3"/>
          </p:nvPr>
        </p:nvSpPr>
        <p:spPr>
          <a:xfrm>
            <a:off x="720000" y="38661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4" name="Google Shape;1084;p13"/>
          <p:cNvSpPr txBox="1">
            <a:spLocks noGrp="1"/>
          </p:cNvSpPr>
          <p:nvPr>
            <p:ph type="subTitle" idx="4"/>
          </p:nvPr>
        </p:nvSpPr>
        <p:spPr>
          <a:xfrm>
            <a:off x="3419271" y="38661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5" name="Google Shape;1085;p13"/>
          <p:cNvSpPr txBox="1">
            <a:spLocks noGrp="1"/>
          </p:cNvSpPr>
          <p:nvPr>
            <p:ph type="subTitle" idx="5"/>
          </p:nvPr>
        </p:nvSpPr>
        <p:spPr>
          <a:xfrm>
            <a:off x="6118549" y="21329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6" name="Google Shape;1086;p13"/>
          <p:cNvSpPr txBox="1">
            <a:spLocks noGrp="1"/>
          </p:cNvSpPr>
          <p:nvPr>
            <p:ph type="subTitle" idx="6"/>
          </p:nvPr>
        </p:nvSpPr>
        <p:spPr>
          <a:xfrm>
            <a:off x="6118549" y="38661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7" name="Google Shape;1087;p13"/>
          <p:cNvSpPr txBox="1">
            <a:spLocks noGrp="1"/>
          </p:cNvSpPr>
          <p:nvPr>
            <p:ph type="title" idx="7" hasCustomPrompt="1"/>
          </p:nvPr>
        </p:nvSpPr>
        <p:spPr>
          <a:xfrm>
            <a:off x="720000" y="1332025"/>
            <a:ext cx="23055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8" name="Google Shape;1088;p13"/>
          <p:cNvSpPr txBox="1">
            <a:spLocks noGrp="1"/>
          </p:cNvSpPr>
          <p:nvPr>
            <p:ph type="title" idx="8" hasCustomPrompt="1"/>
          </p:nvPr>
        </p:nvSpPr>
        <p:spPr>
          <a:xfrm>
            <a:off x="720000" y="3064624"/>
            <a:ext cx="23055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9" name="Google Shape;1089;p13"/>
          <p:cNvSpPr txBox="1">
            <a:spLocks noGrp="1"/>
          </p:cNvSpPr>
          <p:nvPr>
            <p:ph type="title" idx="9" hasCustomPrompt="1"/>
          </p:nvPr>
        </p:nvSpPr>
        <p:spPr>
          <a:xfrm>
            <a:off x="3419284" y="1332025"/>
            <a:ext cx="23055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0" name="Google Shape;1090;p13"/>
          <p:cNvSpPr txBox="1">
            <a:spLocks noGrp="1"/>
          </p:cNvSpPr>
          <p:nvPr>
            <p:ph type="title" idx="13" hasCustomPrompt="1"/>
          </p:nvPr>
        </p:nvSpPr>
        <p:spPr>
          <a:xfrm>
            <a:off x="3419284" y="3064624"/>
            <a:ext cx="23055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1" name="Google Shape;1091;p13"/>
          <p:cNvSpPr txBox="1">
            <a:spLocks noGrp="1"/>
          </p:cNvSpPr>
          <p:nvPr>
            <p:ph type="title" idx="14" hasCustomPrompt="1"/>
          </p:nvPr>
        </p:nvSpPr>
        <p:spPr>
          <a:xfrm>
            <a:off x="6118553" y="1332025"/>
            <a:ext cx="23055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2" name="Google Shape;1092;p13"/>
          <p:cNvSpPr txBox="1">
            <a:spLocks noGrp="1"/>
          </p:cNvSpPr>
          <p:nvPr>
            <p:ph type="title" idx="15" hasCustomPrompt="1"/>
          </p:nvPr>
        </p:nvSpPr>
        <p:spPr>
          <a:xfrm>
            <a:off x="6118553" y="3064624"/>
            <a:ext cx="23055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3" name="Google Shape;1093;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Outfit"/>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Outfit"/>
              <a:buNone/>
              <a:defRPr sz="2400" b="1">
                <a:latin typeface="Outfit"/>
                <a:ea typeface="Outfit"/>
                <a:cs typeface="Outfit"/>
                <a:sym typeface="Outfit"/>
              </a:defRPr>
            </a:lvl2pPr>
            <a:lvl3pPr lvl="2" rtl="0">
              <a:lnSpc>
                <a:spcPct val="100000"/>
              </a:lnSpc>
              <a:spcBef>
                <a:spcPts val="0"/>
              </a:spcBef>
              <a:spcAft>
                <a:spcPts val="0"/>
              </a:spcAft>
              <a:buSzPts val="2400"/>
              <a:buFont typeface="Outfit"/>
              <a:buNone/>
              <a:defRPr sz="2400" b="1">
                <a:latin typeface="Outfit"/>
                <a:ea typeface="Outfit"/>
                <a:cs typeface="Outfit"/>
                <a:sym typeface="Outfit"/>
              </a:defRPr>
            </a:lvl3pPr>
            <a:lvl4pPr lvl="3" rtl="0">
              <a:lnSpc>
                <a:spcPct val="100000"/>
              </a:lnSpc>
              <a:spcBef>
                <a:spcPts val="0"/>
              </a:spcBef>
              <a:spcAft>
                <a:spcPts val="0"/>
              </a:spcAft>
              <a:buSzPts val="2400"/>
              <a:buFont typeface="Outfit"/>
              <a:buNone/>
              <a:defRPr sz="2400" b="1">
                <a:latin typeface="Outfit"/>
                <a:ea typeface="Outfit"/>
                <a:cs typeface="Outfit"/>
                <a:sym typeface="Outfit"/>
              </a:defRPr>
            </a:lvl4pPr>
            <a:lvl5pPr lvl="4" rtl="0">
              <a:lnSpc>
                <a:spcPct val="100000"/>
              </a:lnSpc>
              <a:spcBef>
                <a:spcPts val="0"/>
              </a:spcBef>
              <a:spcAft>
                <a:spcPts val="0"/>
              </a:spcAft>
              <a:buSzPts val="2400"/>
              <a:buFont typeface="Outfit"/>
              <a:buNone/>
              <a:defRPr sz="2400" b="1">
                <a:latin typeface="Outfit"/>
                <a:ea typeface="Outfit"/>
                <a:cs typeface="Outfit"/>
                <a:sym typeface="Outfit"/>
              </a:defRPr>
            </a:lvl5pPr>
            <a:lvl6pPr lvl="5" rtl="0">
              <a:lnSpc>
                <a:spcPct val="100000"/>
              </a:lnSpc>
              <a:spcBef>
                <a:spcPts val="0"/>
              </a:spcBef>
              <a:spcAft>
                <a:spcPts val="0"/>
              </a:spcAft>
              <a:buSzPts val="2400"/>
              <a:buFont typeface="Outfit"/>
              <a:buNone/>
              <a:defRPr sz="2400" b="1">
                <a:latin typeface="Outfit"/>
                <a:ea typeface="Outfit"/>
                <a:cs typeface="Outfit"/>
                <a:sym typeface="Outfit"/>
              </a:defRPr>
            </a:lvl6pPr>
            <a:lvl7pPr lvl="6" rtl="0">
              <a:lnSpc>
                <a:spcPct val="100000"/>
              </a:lnSpc>
              <a:spcBef>
                <a:spcPts val="0"/>
              </a:spcBef>
              <a:spcAft>
                <a:spcPts val="0"/>
              </a:spcAft>
              <a:buSzPts val="2400"/>
              <a:buFont typeface="Outfit"/>
              <a:buNone/>
              <a:defRPr sz="2400" b="1">
                <a:latin typeface="Outfit"/>
                <a:ea typeface="Outfit"/>
                <a:cs typeface="Outfit"/>
                <a:sym typeface="Outfit"/>
              </a:defRPr>
            </a:lvl7pPr>
            <a:lvl8pPr lvl="7" rtl="0">
              <a:lnSpc>
                <a:spcPct val="100000"/>
              </a:lnSpc>
              <a:spcBef>
                <a:spcPts val="0"/>
              </a:spcBef>
              <a:spcAft>
                <a:spcPts val="0"/>
              </a:spcAft>
              <a:buSzPts val="2400"/>
              <a:buFont typeface="Outfit"/>
              <a:buNone/>
              <a:defRPr sz="2400" b="1">
                <a:latin typeface="Outfit"/>
                <a:ea typeface="Outfit"/>
                <a:cs typeface="Outfit"/>
                <a:sym typeface="Outfit"/>
              </a:defRPr>
            </a:lvl8pPr>
            <a:lvl9pPr lvl="8" rtl="0">
              <a:lnSpc>
                <a:spcPct val="100000"/>
              </a:lnSpc>
              <a:spcBef>
                <a:spcPts val="0"/>
              </a:spcBef>
              <a:spcAft>
                <a:spcPts val="0"/>
              </a:spcAft>
              <a:buSzPts val="2400"/>
              <a:buFont typeface="Outfit"/>
              <a:buNone/>
              <a:defRPr sz="2400" b="1">
                <a:latin typeface="Outfit"/>
                <a:ea typeface="Outfit"/>
                <a:cs typeface="Outfit"/>
                <a:sym typeface="Outfit"/>
              </a:defRPr>
            </a:lvl9pPr>
          </a:lstStyle>
          <a:p>
            <a:endParaRPr/>
          </a:p>
        </p:txBody>
      </p:sp>
      <p:sp>
        <p:nvSpPr>
          <p:cNvPr id="1094" name="Google Shape;1094;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Outfit"/>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Outfit"/>
              <a:buNone/>
              <a:defRPr sz="2400" b="1">
                <a:latin typeface="Outfit"/>
                <a:ea typeface="Outfit"/>
                <a:cs typeface="Outfit"/>
                <a:sym typeface="Outfit"/>
              </a:defRPr>
            </a:lvl2pPr>
            <a:lvl3pPr lvl="2" rtl="0">
              <a:lnSpc>
                <a:spcPct val="100000"/>
              </a:lnSpc>
              <a:spcBef>
                <a:spcPts val="0"/>
              </a:spcBef>
              <a:spcAft>
                <a:spcPts val="0"/>
              </a:spcAft>
              <a:buSzPts val="2400"/>
              <a:buFont typeface="Outfit"/>
              <a:buNone/>
              <a:defRPr sz="2400" b="1">
                <a:latin typeface="Outfit"/>
                <a:ea typeface="Outfit"/>
                <a:cs typeface="Outfit"/>
                <a:sym typeface="Outfit"/>
              </a:defRPr>
            </a:lvl3pPr>
            <a:lvl4pPr lvl="3" rtl="0">
              <a:lnSpc>
                <a:spcPct val="100000"/>
              </a:lnSpc>
              <a:spcBef>
                <a:spcPts val="0"/>
              </a:spcBef>
              <a:spcAft>
                <a:spcPts val="0"/>
              </a:spcAft>
              <a:buSzPts val="2400"/>
              <a:buFont typeface="Outfit"/>
              <a:buNone/>
              <a:defRPr sz="2400" b="1">
                <a:latin typeface="Outfit"/>
                <a:ea typeface="Outfit"/>
                <a:cs typeface="Outfit"/>
                <a:sym typeface="Outfit"/>
              </a:defRPr>
            </a:lvl4pPr>
            <a:lvl5pPr lvl="4" rtl="0">
              <a:lnSpc>
                <a:spcPct val="100000"/>
              </a:lnSpc>
              <a:spcBef>
                <a:spcPts val="0"/>
              </a:spcBef>
              <a:spcAft>
                <a:spcPts val="0"/>
              </a:spcAft>
              <a:buSzPts val="2400"/>
              <a:buFont typeface="Outfit"/>
              <a:buNone/>
              <a:defRPr sz="2400" b="1">
                <a:latin typeface="Outfit"/>
                <a:ea typeface="Outfit"/>
                <a:cs typeface="Outfit"/>
                <a:sym typeface="Outfit"/>
              </a:defRPr>
            </a:lvl5pPr>
            <a:lvl6pPr lvl="5" rtl="0">
              <a:lnSpc>
                <a:spcPct val="100000"/>
              </a:lnSpc>
              <a:spcBef>
                <a:spcPts val="0"/>
              </a:spcBef>
              <a:spcAft>
                <a:spcPts val="0"/>
              </a:spcAft>
              <a:buSzPts val="2400"/>
              <a:buFont typeface="Outfit"/>
              <a:buNone/>
              <a:defRPr sz="2400" b="1">
                <a:latin typeface="Outfit"/>
                <a:ea typeface="Outfit"/>
                <a:cs typeface="Outfit"/>
                <a:sym typeface="Outfit"/>
              </a:defRPr>
            </a:lvl6pPr>
            <a:lvl7pPr lvl="6" rtl="0">
              <a:lnSpc>
                <a:spcPct val="100000"/>
              </a:lnSpc>
              <a:spcBef>
                <a:spcPts val="0"/>
              </a:spcBef>
              <a:spcAft>
                <a:spcPts val="0"/>
              </a:spcAft>
              <a:buSzPts val="2400"/>
              <a:buFont typeface="Outfit"/>
              <a:buNone/>
              <a:defRPr sz="2400" b="1">
                <a:latin typeface="Outfit"/>
                <a:ea typeface="Outfit"/>
                <a:cs typeface="Outfit"/>
                <a:sym typeface="Outfit"/>
              </a:defRPr>
            </a:lvl7pPr>
            <a:lvl8pPr lvl="7" rtl="0">
              <a:lnSpc>
                <a:spcPct val="100000"/>
              </a:lnSpc>
              <a:spcBef>
                <a:spcPts val="0"/>
              </a:spcBef>
              <a:spcAft>
                <a:spcPts val="0"/>
              </a:spcAft>
              <a:buSzPts val="2400"/>
              <a:buFont typeface="Outfit"/>
              <a:buNone/>
              <a:defRPr sz="2400" b="1">
                <a:latin typeface="Outfit"/>
                <a:ea typeface="Outfit"/>
                <a:cs typeface="Outfit"/>
                <a:sym typeface="Outfit"/>
              </a:defRPr>
            </a:lvl8pPr>
            <a:lvl9pPr lvl="8" rtl="0">
              <a:lnSpc>
                <a:spcPct val="100000"/>
              </a:lnSpc>
              <a:spcBef>
                <a:spcPts val="0"/>
              </a:spcBef>
              <a:spcAft>
                <a:spcPts val="0"/>
              </a:spcAft>
              <a:buSzPts val="2400"/>
              <a:buFont typeface="Outfit"/>
              <a:buNone/>
              <a:defRPr sz="2400" b="1">
                <a:latin typeface="Outfit"/>
                <a:ea typeface="Outfit"/>
                <a:cs typeface="Outfit"/>
                <a:sym typeface="Outfit"/>
              </a:defRPr>
            </a:lvl9pPr>
          </a:lstStyle>
          <a:p>
            <a:endParaRPr/>
          </a:p>
        </p:txBody>
      </p:sp>
      <p:sp>
        <p:nvSpPr>
          <p:cNvPr id="1095" name="Google Shape;1095;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Outfit"/>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Outfit"/>
              <a:buNone/>
              <a:defRPr sz="2400" b="1">
                <a:latin typeface="Outfit"/>
                <a:ea typeface="Outfit"/>
                <a:cs typeface="Outfit"/>
                <a:sym typeface="Outfit"/>
              </a:defRPr>
            </a:lvl2pPr>
            <a:lvl3pPr lvl="2" rtl="0">
              <a:lnSpc>
                <a:spcPct val="100000"/>
              </a:lnSpc>
              <a:spcBef>
                <a:spcPts val="0"/>
              </a:spcBef>
              <a:spcAft>
                <a:spcPts val="0"/>
              </a:spcAft>
              <a:buSzPts val="2400"/>
              <a:buFont typeface="Outfit"/>
              <a:buNone/>
              <a:defRPr sz="2400" b="1">
                <a:latin typeface="Outfit"/>
                <a:ea typeface="Outfit"/>
                <a:cs typeface="Outfit"/>
                <a:sym typeface="Outfit"/>
              </a:defRPr>
            </a:lvl3pPr>
            <a:lvl4pPr lvl="3" rtl="0">
              <a:lnSpc>
                <a:spcPct val="100000"/>
              </a:lnSpc>
              <a:spcBef>
                <a:spcPts val="0"/>
              </a:spcBef>
              <a:spcAft>
                <a:spcPts val="0"/>
              </a:spcAft>
              <a:buSzPts val="2400"/>
              <a:buFont typeface="Outfit"/>
              <a:buNone/>
              <a:defRPr sz="2400" b="1">
                <a:latin typeface="Outfit"/>
                <a:ea typeface="Outfit"/>
                <a:cs typeface="Outfit"/>
                <a:sym typeface="Outfit"/>
              </a:defRPr>
            </a:lvl4pPr>
            <a:lvl5pPr lvl="4" rtl="0">
              <a:lnSpc>
                <a:spcPct val="100000"/>
              </a:lnSpc>
              <a:spcBef>
                <a:spcPts val="0"/>
              </a:spcBef>
              <a:spcAft>
                <a:spcPts val="0"/>
              </a:spcAft>
              <a:buSzPts val="2400"/>
              <a:buFont typeface="Outfit"/>
              <a:buNone/>
              <a:defRPr sz="2400" b="1">
                <a:latin typeface="Outfit"/>
                <a:ea typeface="Outfit"/>
                <a:cs typeface="Outfit"/>
                <a:sym typeface="Outfit"/>
              </a:defRPr>
            </a:lvl5pPr>
            <a:lvl6pPr lvl="5" rtl="0">
              <a:lnSpc>
                <a:spcPct val="100000"/>
              </a:lnSpc>
              <a:spcBef>
                <a:spcPts val="0"/>
              </a:spcBef>
              <a:spcAft>
                <a:spcPts val="0"/>
              </a:spcAft>
              <a:buSzPts val="2400"/>
              <a:buFont typeface="Outfit"/>
              <a:buNone/>
              <a:defRPr sz="2400" b="1">
                <a:latin typeface="Outfit"/>
                <a:ea typeface="Outfit"/>
                <a:cs typeface="Outfit"/>
                <a:sym typeface="Outfit"/>
              </a:defRPr>
            </a:lvl6pPr>
            <a:lvl7pPr lvl="6" rtl="0">
              <a:lnSpc>
                <a:spcPct val="100000"/>
              </a:lnSpc>
              <a:spcBef>
                <a:spcPts val="0"/>
              </a:spcBef>
              <a:spcAft>
                <a:spcPts val="0"/>
              </a:spcAft>
              <a:buSzPts val="2400"/>
              <a:buFont typeface="Outfit"/>
              <a:buNone/>
              <a:defRPr sz="2400" b="1">
                <a:latin typeface="Outfit"/>
                <a:ea typeface="Outfit"/>
                <a:cs typeface="Outfit"/>
                <a:sym typeface="Outfit"/>
              </a:defRPr>
            </a:lvl7pPr>
            <a:lvl8pPr lvl="7" rtl="0">
              <a:lnSpc>
                <a:spcPct val="100000"/>
              </a:lnSpc>
              <a:spcBef>
                <a:spcPts val="0"/>
              </a:spcBef>
              <a:spcAft>
                <a:spcPts val="0"/>
              </a:spcAft>
              <a:buSzPts val="2400"/>
              <a:buFont typeface="Outfit"/>
              <a:buNone/>
              <a:defRPr sz="2400" b="1">
                <a:latin typeface="Outfit"/>
                <a:ea typeface="Outfit"/>
                <a:cs typeface="Outfit"/>
                <a:sym typeface="Outfit"/>
              </a:defRPr>
            </a:lvl8pPr>
            <a:lvl9pPr lvl="8" rtl="0">
              <a:lnSpc>
                <a:spcPct val="100000"/>
              </a:lnSpc>
              <a:spcBef>
                <a:spcPts val="0"/>
              </a:spcBef>
              <a:spcAft>
                <a:spcPts val="0"/>
              </a:spcAft>
              <a:buSzPts val="2400"/>
              <a:buFont typeface="Outfit"/>
              <a:buNone/>
              <a:defRPr sz="2400" b="1">
                <a:latin typeface="Outfit"/>
                <a:ea typeface="Outfit"/>
                <a:cs typeface="Outfit"/>
                <a:sym typeface="Outfit"/>
              </a:defRPr>
            </a:lvl9pPr>
          </a:lstStyle>
          <a:p>
            <a:endParaRPr/>
          </a:p>
        </p:txBody>
      </p:sp>
      <p:sp>
        <p:nvSpPr>
          <p:cNvPr id="1096" name="Google Shape;1096;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Outfit"/>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Outfit"/>
              <a:buNone/>
              <a:defRPr sz="2400" b="1">
                <a:latin typeface="Outfit"/>
                <a:ea typeface="Outfit"/>
                <a:cs typeface="Outfit"/>
                <a:sym typeface="Outfit"/>
              </a:defRPr>
            </a:lvl2pPr>
            <a:lvl3pPr lvl="2" rtl="0">
              <a:lnSpc>
                <a:spcPct val="100000"/>
              </a:lnSpc>
              <a:spcBef>
                <a:spcPts val="0"/>
              </a:spcBef>
              <a:spcAft>
                <a:spcPts val="0"/>
              </a:spcAft>
              <a:buSzPts val="2400"/>
              <a:buFont typeface="Outfit"/>
              <a:buNone/>
              <a:defRPr sz="2400" b="1">
                <a:latin typeface="Outfit"/>
                <a:ea typeface="Outfit"/>
                <a:cs typeface="Outfit"/>
                <a:sym typeface="Outfit"/>
              </a:defRPr>
            </a:lvl3pPr>
            <a:lvl4pPr lvl="3" rtl="0">
              <a:lnSpc>
                <a:spcPct val="100000"/>
              </a:lnSpc>
              <a:spcBef>
                <a:spcPts val="0"/>
              </a:spcBef>
              <a:spcAft>
                <a:spcPts val="0"/>
              </a:spcAft>
              <a:buSzPts val="2400"/>
              <a:buFont typeface="Outfit"/>
              <a:buNone/>
              <a:defRPr sz="2400" b="1">
                <a:latin typeface="Outfit"/>
                <a:ea typeface="Outfit"/>
                <a:cs typeface="Outfit"/>
                <a:sym typeface="Outfit"/>
              </a:defRPr>
            </a:lvl4pPr>
            <a:lvl5pPr lvl="4" rtl="0">
              <a:lnSpc>
                <a:spcPct val="100000"/>
              </a:lnSpc>
              <a:spcBef>
                <a:spcPts val="0"/>
              </a:spcBef>
              <a:spcAft>
                <a:spcPts val="0"/>
              </a:spcAft>
              <a:buSzPts val="2400"/>
              <a:buFont typeface="Outfit"/>
              <a:buNone/>
              <a:defRPr sz="2400" b="1">
                <a:latin typeface="Outfit"/>
                <a:ea typeface="Outfit"/>
                <a:cs typeface="Outfit"/>
                <a:sym typeface="Outfit"/>
              </a:defRPr>
            </a:lvl5pPr>
            <a:lvl6pPr lvl="5" rtl="0">
              <a:lnSpc>
                <a:spcPct val="100000"/>
              </a:lnSpc>
              <a:spcBef>
                <a:spcPts val="0"/>
              </a:spcBef>
              <a:spcAft>
                <a:spcPts val="0"/>
              </a:spcAft>
              <a:buSzPts val="2400"/>
              <a:buFont typeface="Outfit"/>
              <a:buNone/>
              <a:defRPr sz="2400" b="1">
                <a:latin typeface="Outfit"/>
                <a:ea typeface="Outfit"/>
                <a:cs typeface="Outfit"/>
                <a:sym typeface="Outfit"/>
              </a:defRPr>
            </a:lvl6pPr>
            <a:lvl7pPr lvl="6" rtl="0">
              <a:lnSpc>
                <a:spcPct val="100000"/>
              </a:lnSpc>
              <a:spcBef>
                <a:spcPts val="0"/>
              </a:spcBef>
              <a:spcAft>
                <a:spcPts val="0"/>
              </a:spcAft>
              <a:buSzPts val="2400"/>
              <a:buFont typeface="Outfit"/>
              <a:buNone/>
              <a:defRPr sz="2400" b="1">
                <a:latin typeface="Outfit"/>
                <a:ea typeface="Outfit"/>
                <a:cs typeface="Outfit"/>
                <a:sym typeface="Outfit"/>
              </a:defRPr>
            </a:lvl7pPr>
            <a:lvl8pPr lvl="7" rtl="0">
              <a:lnSpc>
                <a:spcPct val="100000"/>
              </a:lnSpc>
              <a:spcBef>
                <a:spcPts val="0"/>
              </a:spcBef>
              <a:spcAft>
                <a:spcPts val="0"/>
              </a:spcAft>
              <a:buSzPts val="2400"/>
              <a:buFont typeface="Outfit"/>
              <a:buNone/>
              <a:defRPr sz="2400" b="1">
                <a:latin typeface="Outfit"/>
                <a:ea typeface="Outfit"/>
                <a:cs typeface="Outfit"/>
                <a:sym typeface="Outfit"/>
              </a:defRPr>
            </a:lvl8pPr>
            <a:lvl9pPr lvl="8" rtl="0">
              <a:lnSpc>
                <a:spcPct val="100000"/>
              </a:lnSpc>
              <a:spcBef>
                <a:spcPts val="0"/>
              </a:spcBef>
              <a:spcAft>
                <a:spcPts val="0"/>
              </a:spcAft>
              <a:buSzPts val="2400"/>
              <a:buFont typeface="Outfit"/>
              <a:buNone/>
              <a:defRPr sz="2400" b="1">
                <a:latin typeface="Outfit"/>
                <a:ea typeface="Outfit"/>
                <a:cs typeface="Outfit"/>
                <a:sym typeface="Outfit"/>
              </a:defRPr>
            </a:lvl9pPr>
          </a:lstStyle>
          <a:p>
            <a:endParaRPr/>
          </a:p>
        </p:txBody>
      </p:sp>
      <p:sp>
        <p:nvSpPr>
          <p:cNvPr id="1097" name="Google Shape;1097;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Outfit"/>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Outfit"/>
              <a:buNone/>
              <a:defRPr sz="2400" b="1">
                <a:latin typeface="Outfit"/>
                <a:ea typeface="Outfit"/>
                <a:cs typeface="Outfit"/>
                <a:sym typeface="Outfit"/>
              </a:defRPr>
            </a:lvl2pPr>
            <a:lvl3pPr lvl="2" rtl="0">
              <a:lnSpc>
                <a:spcPct val="100000"/>
              </a:lnSpc>
              <a:spcBef>
                <a:spcPts val="0"/>
              </a:spcBef>
              <a:spcAft>
                <a:spcPts val="0"/>
              </a:spcAft>
              <a:buSzPts val="2400"/>
              <a:buFont typeface="Outfit"/>
              <a:buNone/>
              <a:defRPr sz="2400" b="1">
                <a:latin typeface="Outfit"/>
                <a:ea typeface="Outfit"/>
                <a:cs typeface="Outfit"/>
                <a:sym typeface="Outfit"/>
              </a:defRPr>
            </a:lvl3pPr>
            <a:lvl4pPr lvl="3" rtl="0">
              <a:lnSpc>
                <a:spcPct val="100000"/>
              </a:lnSpc>
              <a:spcBef>
                <a:spcPts val="0"/>
              </a:spcBef>
              <a:spcAft>
                <a:spcPts val="0"/>
              </a:spcAft>
              <a:buSzPts val="2400"/>
              <a:buFont typeface="Outfit"/>
              <a:buNone/>
              <a:defRPr sz="2400" b="1">
                <a:latin typeface="Outfit"/>
                <a:ea typeface="Outfit"/>
                <a:cs typeface="Outfit"/>
                <a:sym typeface="Outfit"/>
              </a:defRPr>
            </a:lvl4pPr>
            <a:lvl5pPr lvl="4" rtl="0">
              <a:lnSpc>
                <a:spcPct val="100000"/>
              </a:lnSpc>
              <a:spcBef>
                <a:spcPts val="0"/>
              </a:spcBef>
              <a:spcAft>
                <a:spcPts val="0"/>
              </a:spcAft>
              <a:buSzPts val="2400"/>
              <a:buFont typeface="Outfit"/>
              <a:buNone/>
              <a:defRPr sz="2400" b="1">
                <a:latin typeface="Outfit"/>
                <a:ea typeface="Outfit"/>
                <a:cs typeface="Outfit"/>
                <a:sym typeface="Outfit"/>
              </a:defRPr>
            </a:lvl5pPr>
            <a:lvl6pPr lvl="5" rtl="0">
              <a:lnSpc>
                <a:spcPct val="100000"/>
              </a:lnSpc>
              <a:spcBef>
                <a:spcPts val="0"/>
              </a:spcBef>
              <a:spcAft>
                <a:spcPts val="0"/>
              </a:spcAft>
              <a:buSzPts val="2400"/>
              <a:buFont typeface="Outfit"/>
              <a:buNone/>
              <a:defRPr sz="2400" b="1">
                <a:latin typeface="Outfit"/>
                <a:ea typeface="Outfit"/>
                <a:cs typeface="Outfit"/>
                <a:sym typeface="Outfit"/>
              </a:defRPr>
            </a:lvl6pPr>
            <a:lvl7pPr lvl="6" rtl="0">
              <a:lnSpc>
                <a:spcPct val="100000"/>
              </a:lnSpc>
              <a:spcBef>
                <a:spcPts val="0"/>
              </a:spcBef>
              <a:spcAft>
                <a:spcPts val="0"/>
              </a:spcAft>
              <a:buSzPts val="2400"/>
              <a:buFont typeface="Outfit"/>
              <a:buNone/>
              <a:defRPr sz="2400" b="1">
                <a:latin typeface="Outfit"/>
                <a:ea typeface="Outfit"/>
                <a:cs typeface="Outfit"/>
                <a:sym typeface="Outfit"/>
              </a:defRPr>
            </a:lvl7pPr>
            <a:lvl8pPr lvl="7" rtl="0">
              <a:lnSpc>
                <a:spcPct val="100000"/>
              </a:lnSpc>
              <a:spcBef>
                <a:spcPts val="0"/>
              </a:spcBef>
              <a:spcAft>
                <a:spcPts val="0"/>
              </a:spcAft>
              <a:buSzPts val="2400"/>
              <a:buFont typeface="Outfit"/>
              <a:buNone/>
              <a:defRPr sz="2400" b="1">
                <a:latin typeface="Outfit"/>
                <a:ea typeface="Outfit"/>
                <a:cs typeface="Outfit"/>
                <a:sym typeface="Outfit"/>
              </a:defRPr>
            </a:lvl8pPr>
            <a:lvl9pPr lvl="8" rtl="0">
              <a:lnSpc>
                <a:spcPct val="100000"/>
              </a:lnSpc>
              <a:spcBef>
                <a:spcPts val="0"/>
              </a:spcBef>
              <a:spcAft>
                <a:spcPts val="0"/>
              </a:spcAft>
              <a:buSzPts val="2400"/>
              <a:buFont typeface="Outfit"/>
              <a:buNone/>
              <a:defRPr sz="2400" b="1">
                <a:latin typeface="Outfit"/>
                <a:ea typeface="Outfit"/>
                <a:cs typeface="Outfit"/>
                <a:sym typeface="Outfit"/>
              </a:defRPr>
            </a:lvl9pPr>
          </a:lstStyle>
          <a:p>
            <a:endParaRPr/>
          </a:p>
        </p:txBody>
      </p:sp>
      <p:sp>
        <p:nvSpPr>
          <p:cNvPr id="1098" name="Google Shape;1098;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Outfit"/>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Outfit"/>
              <a:buNone/>
              <a:defRPr sz="2400" b="1">
                <a:latin typeface="Outfit"/>
                <a:ea typeface="Outfit"/>
                <a:cs typeface="Outfit"/>
                <a:sym typeface="Outfit"/>
              </a:defRPr>
            </a:lvl2pPr>
            <a:lvl3pPr lvl="2" rtl="0">
              <a:lnSpc>
                <a:spcPct val="100000"/>
              </a:lnSpc>
              <a:spcBef>
                <a:spcPts val="0"/>
              </a:spcBef>
              <a:spcAft>
                <a:spcPts val="0"/>
              </a:spcAft>
              <a:buSzPts val="2400"/>
              <a:buFont typeface="Outfit"/>
              <a:buNone/>
              <a:defRPr sz="2400" b="1">
                <a:latin typeface="Outfit"/>
                <a:ea typeface="Outfit"/>
                <a:cs typeface="Outfit"/>
                <a:sym typeface="Outfit"/>
              </a:defRPr>
            </a:lvl3pPr>
            <a:lvl4pPr lvl="3" rtl="0">
              <a:lnSpc>
                <a:spcPct val="100000"/>
              </a:lnSpc>
              <a:spcBef>
                <a:spcPts val="0"/>
              </a:spcBef>
              <a:spcAft>
                <a:spcPts val="0"/>
              </a:spcAft>
              <a:buSzPts val="2400"/>
              <a:buFont typeface="Outfit"/>
              <a:buNone/>
              <a:defRPr sz="2400" b="1">
                <a:latin typeface="Outfit"/>
                <a:ea typeface="Outfit"/>
                <a:cs typeface="Outfit"/>
                <a:sym typeface="Outfit"/>
              </a:defRPr>
            </a:lvl4pPr>
            <a:lvl5pPr lvl="4" rtl="0">
              <a:lnSpc>
                <a:spcPct val="100000"/>
              </a:lnSpc>
              <a:spcBef>
                <a:spcPts val="0"/>
              </a:spcBef>
              <a:spcAft>
                <a:spcPts val="0"/>
              </a:spcAft>
              <a:buSzPts val="2400"/>
              <a:buFont typeface="Outfit"/>
              <a:buNone/>
              <a:defRPr sz="2400" b="1">
                <a:latin typeface="Outfit"/>
                <a:ea typeface="Outfit"/>
                <a:cs typeface="Outfit"/>
                <a:sym typeface="Outfit"/>
              </a:defRPr>
            </a:lvl5pPr>
            <a:lvl6pPr lvl="5" rtl="0">
              <a:lnSpc>
                <a:spcPct val="100000"/>
              </a:lnSpc>
              <a:spcBef>
                <a:spcPts val="0"/>
              </a:spcBef>
              <a:spcAft>
                <a:spcPts val="0"/>
              </a:spcAft>
              <a:buSzPts val="2400"/>
              <a:buFont typeface="Outfit"/>
              <a:buNone/>
              <a:defRPr sz="2400" b="1">
                <a:latin typeface="Outfit"/>
                <a:ea typeface="Outfit"/>
                <a:cs typeface="Outfit"/>
                <a:sym typeface="Outfit"/>
              </a:defRPr>
            </a:lvl6pPr>
            <a:lvl7pPr lvl="6" rtl="0">
              <a:lnSpc>
                <a:spcPct val="100000"/>
              </a:lnSpc>
              <a:spcBef>
                <a:spcPts val="0"/>
              </a:spcBef>
              <a:spcAft>
                <a:spcPts val="0"/>
              </a:spcAft>
              <a:buSzPts val="2400"/>
              <a:buFont typeface="Outfit"/>
              <a:buNone/>
              <a:defRPr sz="2400" b="1">
                <a:latin typeface="Outfit"/>
                <a:ea typeface="Outfit"/>
                <a:cs typeface="Outfit"/>
                <a:sym typeface="Outfit"/>
              </a:defRPr>
            </a:lvl7pPr>
            <a:lvl8pPr lvl="7" rtl="0">
              <a:lnSpc>
                <a:spcPct val="100000"/>
              </a:lnSpc>
              <a:spcBef>
                <a:spcPts val="0"/>
              </a:spcBef>
              <a:spcAft>
                <a:spcPts val="0"/>
              </a:spcAft>
              <a:buSzPts val="2400"/>
              <a:buFont typeface="Outfit"/>
              <a:buNone/>
              <a:defRPr sz="2400" b="1">
                <a:latin typeface="Outfit"/>
                <a:ea typeface="Outfit"/>
                <a:cs typeface="Outfit"/>
                <a:sym typeface="Outfit"/>
              </a:defRPr>
            </a:lvl8pPr>
            <a:lvl9pPr lvl="8" rtl="0">
              <a:lnSpc>
                <a:spcPct val="100000"/>
              </a:lnSpc>
              <a:spcBef>
                <a:spcPts val="0"/>
              </a:spcBef>
              <a:spcAft>
                <a:spcPts val="0"/>
              </a:spcAft>
              <a:buSzPts val="2400"/>
              <a:buFont typeface="Outfit"/>
              <a:buNone/>
              <a:defRPr sz="2400" b="1">
                <a:latin typeface="Outfit"/>
                <a:ea typeface="Outfit"/>
                <a:cs typeface="Outfit"/>
                <a:sym typeface="Outfi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928"/>
        <p:cNvGrpSpPr/>
        <p:nvPr/>
      </p:nvGrpSpPr>
      <p:grpSpPr>
        <a:xfrm>
          <a:off x="0" y="0"/>
          <a:ext cx="0" cy="0"/>
          <a:chOff x="0" y="0"/>
          <a:chExt cx="0" cy="0"/>
        </a:xfrm>
      </p:grpSpPr>
      <p:grpSp>
        <p:nvGrpSpPr>
          <p:cNvPr id="2929" name="Google Shape;2929;p29"/>
          <p:cNvGrpSpPr/>
          <p:nvPr/>
        </p:nvGrpSpPr>
        <p:grpSpPr>
          <a:xfrm>
            <a:off x="96700" y="-571283"/>
            <a:ext cx="8886025" cy="6099990"/>
            <a:chOff x="96700" y="-571283"/>
            <a:chExt cx="8886025" cy="6099990"/>
          </a:xfrm>
        </p:grpSpPr>
        <p:grpSp>
          <p:nvGrpSpPr>
            <p:cNvPr id="2930" name="Google Shape;2930;p29"/>
            <p:cNvGrpSpPr/>
            <p:nvPr/>
          </p:nvGrpSpPr>
          <p:grpSpPr>
            <a:xfrm>
              <a:off x="96700" y="969600"/>
              <a:ext cx="143400" cy="2454350"/>
              <a:chOff x="2436050" y="685625"/>
              <a:chExt cx="143400" cy="2454350"/>
            </a:xfrm>
          </p:grpSpPr>
          <p:grpSp>
            <p:nvGrpSpPr>
              <p:cNvPr id="2931" name="Google Shape;2931;p29"/>
              <p:cNvGrpSpPr/>
              <p:nvPr/>
            </p:nvGrpSpPr>
            <p:grpSpPr>
              <a:xfrm>
                <a:off x="2436050" y="685625"/>
                <a:ext cx="143400" cy="2454350"/>
                <a:chOff x="2436050" y="685625"/>
                <a:chExt cx="143400" cy="2454350"/>
              </a:xfrm>
            </p:grpSpPr>
            <p:sp>
              <p:nvSpPr>
                <p:cNvPr id="2932" name="Google Shape;2932;p29"/>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33" name="Google Shape;2933;p29"/>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34" name="Google Shape;2934;p29"/>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35" name="Google Shape;2935;p29"/>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36" name="Google Shape;2936;p29"/>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37" name="Google Shape;2937;p29"/>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38" name="Google Shape;2938;p29"/>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39" name="Google Shape;2939;p29"/>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40" name="Google Shape;2940;p29"/>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41" name="Google Shape;2941;p29"/>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42" name="Google Shape;2942;p29"/>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43" name="Google Shape;2943;p29"/>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944" name="Google Shape;2944;p29"/>
              <p:cNvGrpSpPr/>
              <p:nvPr/>
            </p:nvGrpSpPr>
            <p:grpSpPr>
              <a:xfrm>
                <a:off x="2436050" y="685625"/>
                <a:ext cx="143400" cy="2454350"/>
                <a:chOff x="2436050" y="685625"/>
                <a:chExt cx="143400" cy="2454350"/>
              </a:xfrm>
            </p:grpSpPr>
            <p:sp>
              <p:nvSpPr>
                <p:cNvPr id="2945" name="Google Shape;2945;p29"/>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46" name="Google Shape;2946;p29"/>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47" name="Google Shape;2947;p29"/>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48" name="Google Shape;2948;p29"/>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49" name="Google Shape;2949;p29"/>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50" name="Google Shape;2950;p29"/>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51" name="Google Shape;2951;p29"/>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52" name="Google Shape;2952;p29"/>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53" name="Google Shape;2953;p29"/>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54" name="Google Shape;2954;p29"/>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55" name="Google Shape;2955;p29"/>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56" name="Google Shape;2956;p29"/>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957" name="Google Shape;2957;p29"/>
            <p:cNvGrpSpPr/>
            <p:nvPr/>
          </p:nvGrpSpPr>
          <p:grpSpPr>
            <a:xfrm>
              <a:off x="408350" y="-571283"/>
              <a:ext cx="143400" cy="2454350"/>
              <a:chOff x="2030200" y="685625"/>
              <a:chExt cx="143400" cy="2454350"/>
            </a:xfrm>
          </p:grpSpPr>
          <p:grpSp>
            <p:nvGrpSpPr>
              <p:cNvPr id="2958" name="Google Shape;2958;p29"/>
              <p:cNvGrpSpPr/>
              <p:nvPr/>
            </p:nvGrpSpPr>
            <p:grpSpPr>
              <a:xfrm>
                <a:off x="2030200" y="685625"/>
                <a:ext cx="143400" cy="2454350"/>
                <a:chOff x="2436050" y="685625"/>
                <a:chExt cx="143400" cy="2454350"/>
              </a:xfrm>
            </p:grpSpPr>
            <p:sp>
              <p:nvSpPr>
                <p:cNvPr id="2959" name="Google Shape;2959;p29"/>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0" name="Google Shape;2960;p29"/>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1" name="Google Shape;2961;p29"/>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2" name="Google Shape;2962;p29"/>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3" name="Google Shape;2963;p29"/>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4" name="Google Shape;2964;p29"/>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5" name="Google Shape;2965;p29"/>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6" name="Google Shape;2966;p29"/>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7" name="Google Shape;2967;p29"/>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8" name="Google Shape;2968;p29"/>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9" name="Google Shape;2969;p29"/>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70" name="Google Shape;2970;p29"/>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971" name="Google Shape;2971;p29"/>
              <p:cNvGrpSpPr/>
              <p:nvPr/>
            </p:nvGrpSpPr>
            <p:grpSpPr>
              <a:xfrm>
                <a:off x="2030200" y="685625"/>
                <a:ext cx="143400" cy="2454350"/>
                <a:chOff x="2436050" y="685625"/>
                <a:chExt cx="143400" cy="2454350"/>
              </a:xfrm>
            </p:grpSpPr>
            <p:sp>
              <p:nvSpPr>
                <p:cNvPr id="2972" name="Google Shape;2972;p29"/>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73" name="Google Shape;2973;p29"/>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74" name="Google Shape;2974;p29"/>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75" name="Google Shape;2975;p29"/>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76" name="Google Shape;2976;p29"/>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77" name="Google Shape;2977;p29"/>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78" name="Google Shape;2978;p29"/>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79" name="Google Shape;2979;p29"/>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80" name="Google Shape;2980;p29"/>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81" name="Google Shape;2981;p29"/>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82" name="Google Shape;2982;p29"/>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83" name="Google Shape;2983;p29"/>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984" name="Google Shape;2984;p29"/>
            <p:cNvGrpSpPr/>
            <p:nvPr/>
          </p:nvGrpSpPr>
          <p:grpSpPr>
            <a:xfrm>
              <a:off x="576600" y="3074358"/>
              <a:ext cx="143400" cy="2454350"/>
              <a:chOff x="2436050" y="685625"/>
              <a:chExt cx="143400" cy="2454350"/>
            </a:xfrm>
          </p:grpSpPr>
          <p:grpSp>
            <p:nvGrpSpPr>
              <p:cNvPr id="2985" name="Google Shape;2985;p29"/>
              <p:cNvGrpSpPr/>
              <p:nvPr/>
            </p:nvGrpSpPr>
            <p:grpSpPr>
              <a:xfrm>
                <a:off x="2436050" y="685625"/>
                <a:ext cx="143400" cy="2454350"/>
                <a:chOff x="2436050" y="685625"/>
                <a:chExt cx="143400" cy="2454350"/>
              </a:xfrm>
            </p:grpSpPr>
            <p:sp>
              <p:nvSpPr>
                <p:cNvPr id="2986" name="Google Shape;2986;p29"/>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87" name="Google Shape;2987;p29"/>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88" name="Google Shape;2988;p29"/>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89" name="Google Shape;2989;p29"/>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90" name="Google Shape;2990;p29"/>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91" name="Google Shape;2991;p29"/>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92" name="Google Shape;2992;p29"/>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93" name="Google Shape;2993;p29"/>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94" name="Google Shape;2994;p29"/>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95" name="Google Shape;2995;p29"/>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96" name="Google Shape;2996;p29"/>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97" name="Google Shape;2997;p29"/>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998" name="Google Shape;2998;p29"/>
              <p:cNvGrpSpPr/>
              <p:nvPr/>
            </p:nvGrpSpPr>
            <p:grpSpPr>
              <a:xfrm>
                <a:off x="2436050" y="685625"/>
                <a:ext cx="143400" cy="2454350"/>
                <a:chOff x="2436050" y="685625"/>
                <a:chExt cx="143400" cy="2454350"/>
              </a:xfrm>
            </p:grpSpPr>
            <p:sp>
              <p:nvSpPr>
                <p:cNvPr id="2999" name="Google Shape;2999;p29"/>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0" name="Google Shape;3000;p29"/>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1" name="Google Shape;3001;p29"/>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2" name="Google Shape;3002;p29"/>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3" name="Google Shape;3003;p29"/>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4" name="Google Shape;3004;p29"/>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5" name="Google Shape;3005;p29"/>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6" name="Google Shape;3006;p29"/>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7" name="Google Shape;3007;p29"/>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8" name="Google Shape;3008;p29"/>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9" name="Google Shape;3009;p29"/>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10" name="Google Shape;3010;p29"/>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011" name="Google Shape;3011;p29"/>
            <p:cNvGrpSpPr/>
            <p:nvPr/>
          </p:nvGrpSpPr>
          <p:grpSpPr>
            <a:xfrm>
              <a:off x="8503375" y="-127789"/>
              <a:ext cx="143400" cy="2454350"/>
              <a:chOff x="2030200" y="685625"/>
              <a:chExt cx="143400" cy="2454350"/>
            </a:xfrm>
          </p:grpSpPr>
          <p:grpSp>
            <p:nvGrpSpPr>
              <p:cNvPr id="3012" name="Google Shape;3012;p29"/>
              <p:cNvGrpSpPr/>
              <p:nvPr/>
            </p:nvGrpSpPr>
            <p:grpSpPr>
              <a:xfrm>
                <a:off x="2030200" y="685625"/>
                <a:ext cx="143400" cy="2454350"/>
                <a:chOff x="2436050" y="685625"/>
                <a:chExt cx="143400" cy="2454350"/>
              </a:xfrm>
            </p:grpSpPr>
            <p:sp>
              <p:nvSpPr>
                <p:cNvPr id="3013" name="Google Shape;3013;p29"/>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14" name="Google Shape;3014;p29"/>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15" name="Google Shape;3015;p29"/>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16" name="Google Shape;3016;p29"/>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17" name="Google Shape;3017;p29"/>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18" name="Google Shape;3018;p29"/>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19" name="Google Shape;3019;p29"/>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20" name="Google Shape;3020;p29"/>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21" name="Google Shape;3021;p29"/>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22" name="Google Shape;3022;p29"/>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23" name="Google Shape;3023;p29"/>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24" name="Google Shape;3024;p29"/>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025" name="Google Shape;3025;p29"/>
              <p:cNvGrpSpPr/>
              <p:nvPr/>
            </p:nvGrpSpPr>
            <p:grpSpPr>
              <a:xfrm>
                <a:off x="2030200" y="685625"/>
                <a:ext cx="143400" cy="2454350"/>
                <a:chOff x="2436050" y="685625"/>
                <a:chExt cx="143400" cy="2454350"/>
              </a:xfrm>
            </p:grpSpPr>
            <p:sp>
              <p:nvSpPr>
                <p:cNvPr id="3026" name="Google Shape;3026;p29"/>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27" name="Google Shape;3027;p29"/>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28" name="Google Shape;3028;p29"/>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29" name="Google Shape;3029;p29"/>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0" name="Google Shape;3030;p29"/>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1" name="Google Shape;3031;p29"/>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2" name="Google Shape;3032;p29"/>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3" name="Google Shape;3033;p29"/>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4" name="Google Shape;3034;p29"/>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5" name="Google Shape;3035;p29"/>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6" name="Google Shape;3036;p29"/>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7" name="Google Shape;3037;p29"/>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038" name="Google Shape;3038;p29"/>
            <p:cNvGrpSpPr/>
            <p:nvPr/>
          </p:nvGrpSpPr>
          <p:grpSpPr>
            <a:xfrm>
              <a:off x="8839325" y="2071400"/>
              <a:ext cx="143400" cy="2454350"/>
              <a:chOff x="2436050" y="685625"/>
              <a:chExt cx="143400" cy="2454350"/>
            </a:xfrm>
          </p:grpSpPr>
          <p:grpSp>
            <p:nvGrpSpPr>
              <p:cNvPr id="3039" name="Google Shape;3039;p29"/>
              <p:cNvGrpSpPr/>
              <p:nvPr/>
            </p:nvGrpSpPr>
            <p:grpSpPr>
              <a:xfrm>
                <a:off x="2436050" y="685625"/>
                <a:ext cx="143400" cy="2454350"/>
                <a:chOff x="2436050" y="685625"/>
                <a:chExt cx="143400" cy="2454350"/>
              </a:xfrm>
            </p:grpSpPr>
            <p:sp>
              <p:nvSpPr>
                <p:cNvPr id="3040" name="Google Shape;3040;p29"/>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1" name="Google Shape;3041;p29"/>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2" name="Google Shape;3042;p29"/>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3" name="Google Shape;3043;p29"/>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4" name="Google Shape;3044;p29"/>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5" name="Google Shape;3045;p29"/>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6" name="Google Shape;3046;p29"/>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7" name="Google Shape;3047;p29"/>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8" name="Google Shape;3048;p29"/>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9" name="Google Shape;3049;p29"/>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0" name="Google Shape;3050;p29"/>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1" name="Google Shape;3051;p29"/>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052" name="Google Shape;3052;p29"/>
              <p:cNvGrpSpPr/>
              <p:nvPr/>
            </p:nvGrpSpPr>
            <p:grpSpPr>
              <a:xfrm>
                <a:off x="2436050" y="685625"/>
                <a:ext cx="143400" cy="2454350"/>
                <a:chOff x="2436050" y="685625"/>
                <a:chExt cx="143400" cy="2454350"/>
              </a:xfrm>
            </p:grpSpPr>
            <p:sp>
              <p:nvSpPr>
                <p:cNvPr id="3053" name="Google Shape;3053;p29"/>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4" name="Google Shape;3054;p29"/>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5" name="Google Shape;3055;p29"/>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6" name="Google Shape;3056;p29"/>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7" name="Google Shape;3057;p29"/>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8" name="Google Shape;3058;p29"/>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9" name="Google Shape;3059;p29"/>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60" name="Google Shape;3060;p29"/>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61" name="Google Shape;3061;p29"/>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62" name="Google Shape;3062;p29"/>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63" name="Google Shape;3063;p29"/>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64" name="Google Shape;3064;p29"/>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065"/>
        <p:cNvGrpSpPr/>
        <p:nvPr/>
      </p:nvGrpSpPr>
      <p:grpSpPr>
        <a:xfrm>
          <a:off x="0" y="0"/>
          <a:ext cx="0" cy="0"/>
          <a:chOff x="0" y="0"/>
          <a:chExt cx="0" cy="0"/>
        </a:xfrm>
      </p:grpSpPr>
      <p:grpSp>
        <p:nvGrpSpPr>
          <p:cNvPr id="3066" name="Google Shape;3066;p30"/>
          <p:cNvGrpSpPr/>
          <p:nvPr/>
        </p:nvGrpSpPr>
        <p:grpSpPr>
          <a:xfrm>
            <a:off x="177725" y="-1044592"/>
            <a:ext cx="8709000" cy="5947392"/>
            <a:chOff x="177725" y="-1044592"/>
            <a:chExt cx="8709000" cy="5947392"/>
          </a:xfrm>
        </p:grpSpPr>
        <p:grpSp>
          <p:nvGrpSpPr>
            <p:cNvPr id="3067" name="Google Shape;3067;p30"/>
            <p:cNvGrpSpPr/>
            <p:nvPr/>
          </p:nvGrpSpPr>
          <p:grpSpPr>
            <a:xfrm>
              <a:off x="8743325" y="-363653"/>
              <a:ext cx="143400" cy="2454350"/>
              <a:chOff x="2436050" y="685625"/>
              <a:chExt cx="143400" cy="2454350"/>
            </a:xfrm>
          </p:grpSpPr>
          <p:grpSp>
            <p:nvGrpSpPr>
              <p:cNvPr id="3068" name="Google Shape;3068;p30"/>
              <p:cNvGrpSpPr/>
              <p:nvPr/>
            </p:nvGrpSpPr>
            <p:grpSpPr>
              <a:xfrm>
                <a:off x="2436050" y="685625"/>
                <a:ext cx="143400" cy="2454350"/>
                <a:chOff x="2436050" y="685625"/>
                <a:chExt cx="143400" cy="2454350"/>
              </a:xfrm>
            </p:grpSpPr>
            <p:sp>
              <p:nvSpPr>
                <p:cNvPr id="3069" name="Google Shape;3069;p30"/>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70" name="Google Shape;3070;p30"/>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71" name="Google Shape;3071;p30"/>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72" name="Google Shape;3072;p30"/>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73" name="Google Shape;3073;p30"/>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74" name="Google Shape;3074;p30"/>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75" name="Google Shape;3075;p30"/>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76" name="Google Shape;3076;p30"/>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77" name="Google Shape;3077;p30"/>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78" name="Google Shape;3078;p30"/>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79" name="Google Shape;3079;p30"/>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0" name="Google Shape;3080;p30"/>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081" name="Google Shape;3081;p30"/>
              <p:cNvGrpSpPr/>
              <p:nvPr/>
            </p:nvGrpSpPr>
            <p:grpSpPr>
              <a:xfrm>
                <a:off x="2436050" y="685625"/>
                <a:ext cx="143400" cy="2454350"/>
                <a:chOff x="2436050" y="685625"/>
                <a:chExt cx="143400" cy="2454350"/>
              </a:xfrm>
            </p:grpSpPr>
            <p:sp>
              <p:nvSpPr>
                <p:cNvPr id="3082" name="Google Shape;3082;p3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3" name="Google Shape;3083;p3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4" name="Google Shape;3084;p3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5" name="Google Shape;3085;p3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6" name="Google Shape;3086;p3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7" name="Google Shape;3087;p3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8" name="Google Shape;3088;p3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9" name="Google Shape;3089;p3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0" name="Google Shape;3090;p3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1" name="Google Shape;3091;p3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2" name="Google Shape;3092;p3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3" name="Google Shape;3093;p3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094" name="Google Shape;3094;p30"/>
            <p:cNvGrpSpPr/>
            <p:nvPr/>
          </p:nvGrpSpPr>
          <p:grpSpPr>
            <a:xfrm>
              <a:off x="177725" y="-345150"/>
              <a:ext cx="143400" cy="2454350"/>
              <a:chOff x="2030200" y="685625"/>
              <a:chExt cx="143400" cy="2454350"/>
            </a:xfrm>
          </p:grpSpPr>
          <p:grpSp>
            <p:nvGrpSpPr>
              <p:cNvPr id="3095" name="Google Shape;3095;p30"/>
              <p:cNvGrpSpPr/>
              <p:nvPr/>
            </p:nvGrpSpPr>
            <p:grpSpPr>
              <a:xfrm>
                <a:off x="2030200" y="685625"/>
                <a:ext cx="143400" cy="2454350"/>
                <a:chOff x="2436050" y="685625"/>
                <a:chExt cx="143400" cy="2454350"/>
              </a:xfrm>
            </p:grpSpPr>
            <p:sp>
              <p:nvSpPr>
                <p:cNvPr id="3096" name="Google Shape;3096;p30"/>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7" name="Google Shape;3097;p30"/>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8" name="Google Shape;3098;p30"/>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9" name="Google Shape;3099;p30"/>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00" name="Google Shape;3100;p30"/>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01" name="Google Shape;3101;p30"/>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02" name="Google Shape;3102;p30"/>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03" name="Google Shape;3103;p30"/>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04" name="Google Shape;3104;p30"/>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05" name="Google Shape;3105;p30"/>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06" name="Google Shape;3106;p30"/>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07" name="Google Shape;3107;p30"/>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108" name="Google Shape;3108;p30"/>
              <p:cNvGrpSpPr/>
              <p:nvPr/>
            </p:nvGrpSpPr>
            <p:grpSpPr>
              <a:xfrm>
                <a:off x="2030200" y="685625"/>
                <a:ext cx="143400" cy="2454350"/>
                <a:chOff x="2436050" y="685625"/>
                <a:chExt cx="143400" cy="2454350"/>
              </a:xfrm>
            </p:grpSpPr>
            <p:sp>
              <p:nvSpPr>
                <p:cNvPr id="3109" name="Google Shape;3109;p3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0" name="Google Shape;3110;p3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1" name="Google Shape;3111;p3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2" name="Google Shape;3112;p3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3" name="Google Shape;3113;p3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4" name="Google Shape;3114;p3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5" name="Google Shape;3115;p3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6" name="Google Shape;3116;p3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7" name="Google Shape;3117;p3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8" name="Google Shape;3118;p3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9" name="Google Shape;3119;p3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20" name="Google Shape;3120;p3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121" name="Google Shape;3121;p30"/>
            <p:cNvGrpSpPr/>
            <p:nvPr/>
          </p:nvGrpSpPr>
          <p:grpSpPr>
            <a:xfrm>
              <a:off x="8430900" y="2149651"/>
              <a:ext cx="143400" cy="2454350"/>
              <a:chOff x="2436050" y="685625"/>
              <a:chExt cx="143400" cy="2454350"/>
            </a:xfrm>
          </p:grpSpPr>
          <p:grpSp>
            <p:nvGrpSpPr>
              <p:cNvPr id="3122" name="Google Shape;3122;p30"/>
              <p:cNvGrpSpPr/>
              <p:nvPr/>
            </p:nvGrpSpPr>
            <p:grpSpPr>
              <a:xfrm>
                <a:off x="2436050" y="685625"/>
                <a:ext cx="143400" cy="2454350"/>
                <a:chOff x="2436050" y="685625"/>
                <a:chExt cx="143400" cy="2454350"/>
              </a:xfrm>
            </p:grpSpPr>
            <p:sp>
              <p:nvSpPr>
                <p:cNvPr id="3123" name="Google Shape;3123;p30"/>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24" name="Google Shape;3124;p30"/>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25" name="Google Shape;3125;p30"/>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26" name="Google Shape;3126;p30"/>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27" name="Google Shape;3127;p30"/>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28" name="Google Shape;3128;p30"/>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29" name="Google Shape;3129;p30"/>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30" name="Google Shape;3130;p30"/>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31" name="Google Shape;3131;p30"/>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32" name="Google Shape;3132;p30"/>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33" name="Google Shape;3133;p30"/>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34" name="Google Shape;3134;p30"/>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135" name="Google Shape;3135;p30"/>
              <p:cNvGrpSpPr/>
              <p:nvPr/>
            </p:nvGrpSpPr>
            <p:grpSpPr>
              <a:xfrm>
                <a:off x="2436050" y="685625"/>
                <a:ext cx="143400" cy="2454350"/>
                <a:chOff x="2436050" y="685625"/>
                <a:chExt cx="143400" cy="2454350"/>
              </a:xfrm>
            </p:grpSpPr>
            <p:sp>
              <p:nvSpPr>
                <p:cNvPr id="3136" name="Google Shape;3136;p3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37" name="Google Shape;3137;p3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38" name="Google Shape;3138;p3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39" name="Google Shape;3139;p3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0" name="Google Shape;3140;p3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1" name="Google Shape;3141;p3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2" name="Google Shape;3142;p3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3" name="Google Shape;3143;p3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4" name="Google Shape;3144;p3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5" name="Google Shape;3145;p3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6" name="Google Shape;3146;p3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7" name="Google Shape;3147;p3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148" name="Google Shape;3148;p30"/>
            <p:cNvGrpSpPr/>
            <p:nvPr/>
          </p:nvGrpSpPr>
          <p:grpSpPr>
            <a:xfrm>
              <a:off x="569825" y="-1044592"/>
              <a:ext cx="143400" cy="2454350"/>
              <a:chOff x="2436050" y="685625"/>
              <a:chExt cx="143400" cy="2454350"/>
            </a:xfrm>
          </p:grpSpPr>
          <p:grpSp>
            <p:nvGrpSpPr>
              <p:cNvPr id="3149" name="Google Shape;3149;p30"/>
              <p:cNvGrpSpPr/>
              <p:nvPr/>
            </p:nvGrpSpPr>
            <p:grpSpPr>
              <a:xfrm>
                <a:off x="2436050" y="685625"/>
                <a:ext cx="143400" cy="2454350"/>
                <a:chOff x="2436050" y="685625"/>
                <a:chExt cx="143400" cy="2454350"/>
              </a:xfrm>
            </p:grpSpPr>
            <p:sp>
              <p:nvSpPr>
                <p:cNvPr id="3150" name="Google Shape;3150;p30"/>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51" name="Google Shape;3151;p30"/>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52" name="Google Shape;3152;p30"/>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53" name="Google Shape;3153;p30"/>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54" name="Google Shape;3154;p30"/>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55" name="Google Shape;3155;p30"/>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56" name="Google Shape;3156;p30"/>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57" name="Google Shape;3157;p30"/>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58" name="Google Shape;3158;p30"/>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59" name="Google Shape;3159;p30"/>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60" name="Google Shape;3160;p30"/>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61" name="Google Shape;3161;p30"/>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162" name="Google Shape;3162;p30"/>
              <p:cNvGrpSpPr/>
              <p:nvPr/>
            </p:nvGrpSpPr>
            <p:grpSpPr>
              <a:xfrm>
                <a:off x="2436050" y="685625"/>
                <a:ext cx="143400" cy="2454350"/>
                <a:chOff x="2436050" y="685625"/>
                <a:chExt cx="143400" cy="2454350"/>
              </a:xfrm>
            </p:grpSpPr>
            <p:sp>
              <p:nvSpPr>
                <p:cNvPr id="3163" name="Google Shape;3163;p3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64" name="Google Shape;3164;p3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65" name="Google Shape;3165;p3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66" name="Google Shape;3166;p3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67" name="Google Shape;3167;p3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68" name="Google Shape;3168;p3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69" name="Google Shape;3169;p3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70" name="Google Shape;3170;p3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71" name="Google Shape;3171;p3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72" name="Google Shape;3172;p3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73" name="Google Shape;3173;p3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74" name="Google Shape;3174;p3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175" name="Google Shape;3175;p30"/>
            <p:cNvGrpSpPr/>
            <p:nvPr/>
          </p:nvGrpSpPr>
          <p:grpSpPr>
            <a:xfrm>
              <a:off x="321125" y="2448450"/>
              <a:ext cx="143400" cy="2454350"/>
              <a:chOff x="2030200" y="685625"/>
              <a:chExt cx="143400" cy="2454350"/>
            </a:xfrm>
          </p:grpSpPr>
          <p:grpSp>
            <p:nvGrpSpPr>
              <p:cNvPr id="3176" name="Google Shape;3176;p30"/>
              <p:cNvGrpSpPr/>
              <p:nvPr/>
            </p:nvGrpSpPr>
            <p:grpSpPr>
              <a:xfrm>
                <a:off x="2030200" y="685625"/>
                <a:ext cx="143400" cy="2454350"/>
                <a:chOff x="2436050" y="685625"/>
                <a:chExt cx="143400" cy="2454350"/>
              </a:xfrm>
            </p:grpSpPr>
            <p:sp>
              <p:nvSpPr>
                <p:cNvPr id="3177" name="Google Shape;3177;p30"/>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78" name="Google Shape;3178;p30"/>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79" name="Google Shape;3179;p30"/>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0" name="Google Shape;3180;p30"/>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1" name="Google Shape;3181;p30"/>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2" name="Google Shape;3182;p30"/>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3" name="Google Shape;3183;p30"/>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4" name="Google Shape;3184;p30"/>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5" name="Google Shape;3185;p30"/>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6" name="Google Shape;3186;p30"/>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7" name="Google Shape;3187;p30"/>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8" name="Google Shape;3188;p30"/>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189" name="Google Shape;3189;p30"/>
              <p:cNvGrpSpPr/>
              <p:nvPr/>
            </p:nvGrpSpPr>
            <p:grpSpPr>
              <a:xfrm>
                <a:off x="2030200" y="685625"/>
                <a:ext cx="143400" cy="2454350"/>
                <a:chOff x="2436050" y="685625"/>
                <a:chExt cx="143400" cy="2454350"/>
              </a:xfrm>
            </p:grpSpPr>
            <p:sp>
              <p:nvSpPr>
                <p:cNvPr id="3190" name="Google Shape;3190;p3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1" name="Google Shape;3191;p3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2" name="Google Shape;3192;p3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3" name="Google Shape;3193;p3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4" name="Google Shape;3194;p3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5" name="Google Shape;3195;p3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6" name="Google Shape;3196;p3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7" name="Google Shape;3197;p3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8" name="Google Shape;3198;p3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9" name="Google Shape;3199;p3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00" name="Google Shape;3200;p3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01" name="Google Shape;3201;p3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2pPr>
            <a:lvl3pPr lvl="2"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3pPr>
            <a:lvl4pPr lvl="3"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4pPr>
            <a:lvl5pPr lvl="4"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5pPr>
            <a:lvl6pPr lvl="5"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6pPr>
            <a:lvl7pPr lvl="6"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7pPr>
            <a:lvl8pPr lvl="7"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8pPr>
            <a:lvl9pPr lvl="8"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59" r:id="rId6"/>
    <p:sldLayoutId id="2147483675" r:id="rId7"/>
    <p:sldLayoutId id="214748367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slideLayout" Target="../slideLayouts/slideLayout7.xml"/><Relationship Id="rId21" Type="http://schemas.openxmlformats.org/officeDocument/2006/relationships/image" Target="../media/image1.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audio" Target="../media/media6.m4a"/><Relationship Id="rId16" Type="http://schemas.openxmlformats.org/officeDocument/2006/relationships/image" Target="../media/image35.png"/><Relationship Id="rId20" Type="http://schemas.openxmlformats.org/officeDocument/2006/relationships/image" Target="../media/image39.png"/><Relationship Id="rId1" Type="http://schemas.microsoft.com/office/2007/relationships/media" Target="../media/media6.m4a"/><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notesSlide" Target="../notesSlides/notesSlide16.xml"/><Relationship Id="rId9" Type="http://schemas.openxmlformats.org/officeDocument/2006/relationships/image" Target="../media/image28.png"/><Relationship Id="rId1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audio" Target="../media/media15.m4a"/><Relationship Id="rId7" Type="http://schemas.openxmlformats.org/officeDocument/2006/relationships/image" Target="../media/image53.png"/><Relationship Id="rId2" Type="http://schemas.microsoft.com/office/2007/relationships/media" Target="../media/media15.m4a"/><Relationship Id="rId1" Type="http://schemas.openxmlformats.org/officeDocument/2006/relationships/tags" Target="../tags/tag1.xml"/><Relationship Id="rId6" Type="http://schemas.openxmlformats.org/officeDocument/2006/relationships/image" Target="../media/image52.png"/><Relationship Id="rId5" Type="http://schemas.openxmlformats.org/officeDocument/2006/relationships/notesSlide" Target="../notesSlides/notesSlide24.xml"/><Relationship Id="rId4" Type="http://schemas.openxmlformats.org/officeDocument/2006/relationships/slideLayout" Target="../slideLayouts/slideLayout3.xml"/><Relationship Id="rId9"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38.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3.png"/><Relationship Id="rId5" Type="http://schemas.openxmlformats.org/officeDocument/2006/relationships/image" Target="../media/image57.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58.png"/><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59.png"/><Relationship Id="rId4"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60.png"/><Relationship Id="rId4"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57.png"/><Relationship Id="rId5" Type="http://schemas.openxmlformats.org/officeDocument/2006/relationships/image" Target="../media/image600.png"/><Relationship Id="rId4"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8" Type="http://schemas.openxmlformats.org/officeDocument/2006/relationships/hyperlink" Target="https://www.sciencedirect.com/science/article/pii/S2352864821000602" TargetMode="External"/><Relationship Id="rId3" Type="http://schemas.openxmlformats.org/officeDocument/2006/relationships/slideLayout" Target="../slideLayouts/slideLayout3.xml"/><Relationship Id="rId7" Type="http://schemas.openxmlformats.org/officeDocument/2006/relationships/hyperlink" Target="https://www.linkedin.com/pulse/how-use-playwright-web-scraping-python-prashant-patil" TargetMode="Externa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hyperlink" Target="https://blog.devgenius.io/introduction-to-beautiful-soup-a-python-library-for-web-scraping-21cacb9cf088" TargetMode="External"/><Relationship Id="rId5" Type="http://schemas.openxmlformats.org/officeDocument/2006/relationships/hyperlink" Target="https://tenor.com/en-GB/view/sandro-tonali-tonali-clapping-tonali-tonali-milan-st8-gif-25040629" TargetMode="External"/><Relationship Id="rId10" Type="http://schemas.openxmlformats.org/officeDocument/2006/relationships/image" Target="../media/image1.png"/><Relationship Id="rId4" Type="http://schemas.openxmlformats.org/officeDocument/2006/relationships/hyperlink" Target="https://tenor.com/en-GB/view/ivan-toney-brentford-toneygoat-ivanparty-ivan-toney-brentford-gif-21744403" TargetMode="External"/><Relationship Id="rId9" Type="http://schemas.openxmlformats.org/officeDocument/2006/relationships/hyperlink" Target="https://www.sciencedirect.com/science/article/pii/S1877050922007955" TargetMode="Externa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343D"/>
        </a:solidFill>
        <a:effectLst/>
      </p:bgPr>
    </p:bg>
    <p:spTree>
      <p:nvGrpSpPr>
        <p:cNvPr id="1" name="Shape 3211"/>
        <p:cNvGrpSpPr/>
        <p:nvPr/>
      </p:nvGrpSpPr>
      <p:grpSpPr>
        <a:xfrm>
          <a:off x="0" y="0"/>
          <a:ext cx="0" cy="0"/>
          <a:chOff x="0" y="0"/>
          <a:chExt cx="0" cy="0"/>
        </a:xfrm>
      </p:grpSpPr>
      <p:sp>
        <p:nvSpPr>
          <p:cNvPr id="3212" name="Google Shape;3212;p34"/>
          <p:cNvSpPr txBox="1">
            <a:spLocks noGrp="1"/>
          </p:cNvSpPr>
          <p:nvPr>
            <p:ph type="ctrTitle"/>
          </p:nvPr>
        </p:nvSpPr>
        <p:spPr>
          <a:xfrm>
            <a:off x="1612200" y="1074300"/>
            <a:ext cx="5919600" cy="2124300"/>
          </a:xfrm>
          <a:prstGeom prst="rect">
            <a:avLst/>
          </a:prstGeom>
        </p:spPr>
        <p:txBody>
          <a:bodyPr spcFirstLastPara="1" wrap="square" lIns="91425" tIns="91425" rIns="91425" bIns="91425" anchor="b" anchorCtr="0">
            <a:noAutofit/>
          </a:bodyPr>
          <a:lstStyle/>
          <a:p>
            <a:r>
              <a:rPr lang="en" sz="4800" dirty="0"/>
              <a:t>Football Score Prediction</a:t>
            </a:r>
            <a:endParaRPr lang="en-US" dirty="0"/>
          </a:p>
          <a:p>
            <a:r>
              <a:rPr lang="en" sz="3000" b="0" dirty="0">
                <a:solidFill>
                  <a:schemeClr val="accent1"/>
                </a:solidFill>
              </a:rPr>
              <a:t>FCEA Group 6</a:t>
            </a:r>
          </a:p>
        </p:txBody>
      </p:sp>
      <p:sp>
        <p:nvSpPr>
          <p:cNvPr id="3213" name="Google Shape;3213;p34"/>
          <p:cNvSpPr txBox="1">
            <a:spLocks noGrp="1"/>
          </p:cNvSpPr>
          <p:nvPr>
            <p:ph type="subTitle" idx="1"/>
          </p:nvPr>
        </p:nvSpPr>
        <p:spPr>
          <a:xfrm>
            <a:off x="2307600" y="3419449"/>
            <a:ext cx="4528800" cy="338400"/>
          </a:xfrm>
          <a:prstGeom prst="rect">
            <a:avLst/>
          </a:prstGeom>
        </p:spPr>
        <p:txBody>
          <a:bodyPr spcFirstLastPara="1" wrap="square" lIns="91425" tIns="91425" rIns="91425" bIns="91425" anchor="ctr" anchorCtr="0">
            <a:noAutofit/>
          </a:bodyPr>
          <a:lstStyle/>
          <a:p>
            <a:pPr marL="0" indent="0">
              <a:lnSpc>
                <a:spcPct val="114999"/>
              </a:lnSpc>
            </a:pPr>
            <a:r>
              <a:rPr lang="en"/>
              <a:t>Billie, Luke, Rachmiel</a:t>
            </a:r>
            <a:endParaRPr lang="en-US"/>
          </a:p>
        </p:txBody>
      </p:sp>
      <p:grpSp>
        <p:nvGrpSpPr>
          <p:cNvPr id="3214" name="Google Shape;3214;p34"/>
          <p:cNvGrpSpPr/>
          <p:nvPr/>
        </p:nvGrpSpPr>
        <p:grpSpPr>
          <a:xfrm>
            <a:off x="1157800" y="-126625"/>
            <a:ext cx="143400" cy="2454350"/>
            <a:chOff x="2030200" y="685625"/>
            <a:chExt cx="143400" cy="2454350"/>
          </a:xfrm>
        </p:grpSpPr>
        <p:grpSp>
          <p:nvGrpSpPr>
            <p:cNvPr id="3215" name="Google Shape;3215;p34"/>
            <p:cNvGrpSpPr/>
            <p:nvPr/>
          </p:nvGrpSpPr>
          <p:grpSpPr>
            <a:xfrm>
              <a:off x="2030200" y="685625"/>
              <a:ext cx="143400" cy="2454350"/>
              <a:chOff x="2436050" y="685625"/>
              <a:chExt cx="143400" cy="2454350"/>
            </a:xfrm>
          </p:grpSpPr>
          <p:sp>
            <p:nvSpPr>
              <p:cNvPr id="3216" name="Google Shape;3216;p34"/>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17" name="Google Shape;3217;p34"/>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18" name="Google Shape;3218;p34"/>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19" name="Google Shape;3219;p34"/>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20" name="Google Shape;3220;p34"/>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21" name="Google Shape;3221;p34"/>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22" name="Google Shape;3222;p34"/>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23" name="Google Shape;3223;p34"/>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24" name="Google Shape;3224;p34"/>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25" name="Google Shape;3225;p34"/>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26" name="Google Shape;3226;p34"/>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27" name="Google Shape;3227;p34"/>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228" name="Google Shape;3228;p34"/>
            <p:cNvGrpSpPr/>
            <p:nvPr/>
          </p:nvGrpSpPr>
          <p:grpSpPr>
            <a:xfrm>
              <a:off x="2030200" y="685625"/>
              <a:ext cx="143400" cy="2454350"/>
              <a:chOff x="2436050" y="685625"/>
              <a:chExt cx="143400" cy="2454350"/>
            </a:xfrm>
          </p:grpSpPr>
          <p:sp>
            <p:nvSpPr>
              <p:cNvPr id="3229" name="Google Shape;3229;p34"/>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30" name="Google Shape;3230;p34"/>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31" name="Google Shape;3231;p34"/>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32" name="Google Shape;3232;p34"/>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33" name="Google Shape;3233;p34"/>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34" name="Google Shape;3234;p34"/>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35" name="Google Shape;3235;p34"/>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36" name="Google Shape;3236;p34"/>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37" name="Google Shape;3237;p34"/>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38" name="Google Shape;3238;p34"/>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39" name="Google Shape;3239;p34"/>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40" name="Google Shape;3240;p34"/>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241" name="Google Shape;3241;p34"/>
          <p:cNvGrpSpPr/>
          <p:nvPr/>
        </p:nvGrpSpPr>
        <p:grpSpPr>
          <a:xfrm>
            <a:off x="7684200" y="-1210999"/>
            <a:ext cx="143400" cy="2454350"/>
            <a:chOff x="2030200" y="685625"/>
            <a:chExt cx="143400" cy="2454350"/>
          </a:xfrm>
        </p:grpSpPr>
        <p:grpSp>
          <p:nvGrpSpPr>
            <p:cNvPr id="3242" name="Google Shape;3242;p34"/>
            <p:cNvGrpSpPr/>
            <p:nvPr/>
          </p:nvGrpSpPr>
          <p:grpSpPr>
            <a:xfrm>
              <a:off x="2030200" y="685625"/>
              <a:ext cx="143400" cy="2454350"/>
              <a:chOff x="2436050" y="685625"/>
              <a:chExt cx="143400" cy="2454350"/>
            </a:xfrm>
          </p:grpSpPr>
          <p:sp>
            <p:nvSpPr>
              <p:cNvPr id="3243" name="Google Shape;3243;p34"/>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44" name="Google Shape;3244;p34"/>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45" name="Google Shape;3245;p34"/>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46" name="Google Shape;3246;p34"/>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47" name="Google Shape;3247;p34"/>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48" name="Google Shape;3248;p34"/>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49" name="Google Shape;3249;p34"/>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50" name="Google Shape;3250;p34"/>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51" name="Google Shape;3251;p34"/>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52" name="Google Shape;3252;p34"/>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53" name="Google Shape;3253;p34"/>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54" name="Google Shape;3254;p34"/>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255" name="Google Shape;3255;p34"/>
            <p:cNvGrpSpPr/>
            <p:nvPr/>
          </p:nvGrpSpPr>
          <p:grpSpPr>
            <a:xfrm>
              <a:off x="2030200" y="685625"/>
              <a:ext cx="143400" cy="2454350"/>
              <a:chOff x="2436050" y="685625"/>
              <a:chExt cx="143400" cy="2454350"/>
            </a:xfrm>
          </p:grpSpPr>
          <p:sp>
            <p:nvSpPr>
              <p:cNvPr id="3256" name="Google Shape;3256;p34"/>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57" name="Google Shape;3257;p34"/>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58" name="Google Shape;3258;p34"/>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59" name="Google Shape;3259;p34"/>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60" name="Google Shape;3260;p34"/>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61" name="Google Shape;3261;p34"/>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62" name="Google Shape;3262;p34"/>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63" name="Google Shape;3263;p34"/>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64" name="Google Shape;3264;p34"/>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65" name="Google Shape;3265;p34"/>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66" name="Google Shape;3266;p34"/>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67" name="Google Shape;3267;p34"/>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268" name="Google Shape;3268;p34"/>
          <p:cNvGrpSpPr/>
          <p:nvPr/>
        </p:nvGrpSpPr>
        <p:grpSpPr>
          <a:xfrm>
            <a:off x="8151138" y="1406400"/>
            <a:ext cx="143400" cy="2454350"/>
            <a:chOff x="2436050" y="685625"/>
            <a:chExt cx="143400" cy="2454350"/>
          </a:xfrm>
        </p:grpSpPr>
        <p:grpSp>
          <p:nvGrpSpPr>
            <p:cNvPr id="3269" name="Google Shape;3269;p34"/>
            <p:cNvGrpSpPr/>
            <p:nvPr/>
          </p:nvGrpSpPr>
          <p:grpSpPr>
            <a:xfrm>
              <a:off x="2436050" y="685625"/>
              <a:ext cx="143400" cy="2454350"/>
              <a:chOff x="2436050" y="685625"/>
              <a:chExt cx="143400" cy="2454350"/>
            </a:xfrm>
          </p:grpSpPr>
          <p:sp>
            <p:nvSpPr>
              <p:cNvPr id="3270" name="Google Shape;3270;p34"/>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71" name="Google Shape;3271;p34"/>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72" name="Google Shape;3272;p34"/>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73" name="Google Shape;3273;p34"/>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74" name="Google Shape;3274;p34"/>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75" name="Google Shape;3275;p34"/>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76" name="Google Shape;3276;p34"/>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77" name="Google Shape;3277;p34"/>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78" name="Google Shape;3278;p34"/>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79" name="Google Shape;3279;p34"/>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80" name="Google Shape;3280;p34"/>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81" name="Google Shape;3281;p34"/>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282" name="Google Shape;3282;p34"/>
            <p:cNvGrpSpPr/>
            <p:nvPr/>
          </p:nvGrpSpPr>
          <p:grpSpPr>
            <a:xfrm>
              <a:off x="2436050" y="685625"/>
              <a:ext cx="143400" cy="2454350"/>
              <a:chOff x="2436050" y="685625"/>
              <a:chExt cx="143400" cy="2454350"/>
            </a:xfrm>
          </p:grpSpPr>
          <p:sp>
            <p:nvSpPr>
              <p:cNvPr id="3283" name="Google Shape;3283;p34"/>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84" name="Google Shape;3284;p34"/>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85" name="Google Shape;3285;p34"/>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86" name="Google Shape;3286;p34"/>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87" name="Google Shape;3287;p34"/>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88" name="Google Shape;3288;p34"/>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89" name="Google Shape;3289;p34"/>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90" name="Google Shape;3290;p34"/>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91" name="Google Shape;3291;p34"/>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92" name="Google Shape;3292;p34"/>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93" name="Google Shape;3293;p34"/>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94" name="Google Shape;3294;p34"/>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pic>
        <p:nvPicPr>
          <p:cNvPr id="7" name="Audio 6">
            <a:hlinkClick r:id="" action="ppaction://media"/>
            <a:extLst>
              <a:ext uri="{FF2B5EF4-FFF2-40B4-BE49-F238E27FC236}">
                <a16:creationId xmlns:a16="http://schemas.microsoft.com/office/drawing/2014/main" id="{EE0D7D51-7343-1936-CCF2-CE9044E2776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med" p14:dur="700" advTm="356">
        <p:fade/>
      </p:transition>
    </mc:Choice>
    <mc:Fallback>
      <p:transition spd="med" advTm="3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Scored Bar">
            <a:extLst>
              <a:ext uri="{FF2B5EF4-FFF2-40B4-BE49-F238E27FC236}">
                <a16:creationId xmlns:a16="http://schemas.microsoft.com/office/drawing/2014/main" id="{04661598-127B-03FE-5469-EC30571E0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8417" y="2870877"/>
            <a:ext cx="2386243" cy="213228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60" name="Conceded Bar">
            <a:extLst>
              <a:ext uri="{FF2B5EF4-FFF2-40B4-BE49-F238E27FC236}">
                <a16:creationId xmlns:a16="http://schemas.microsoft.com/office/drawing/2014/main" id="{40999D26-0868-EB67-F5D8-0BE4D951B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1066" y="2870877"/>
            <a:ext cx="2383594" cy="208564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Country Data">
            <a:extLst>
              <a:ext uri="{FF2B5EF4-FFF2-40B4-BE49-F238E27FC236}">
                <a16:creationId xmlns:a16="http://schemas.microsoft.com/office/drawing/2014/main" id="{AC5D7600-A35F-D667-C737-C03C52295591}"/>
              </a:ext>
            </a:extLst>
          </p:cNvPr>
          <p:cNvPicPr>
            <a:picLocks noChangeAspect="1"/>
          </p:cNvPicPr>
          <p:nvPr/>
        </p:nvPicPr>
        <p:blipFill>
          <a:blip r:embed="rId5"/>
          <a:stretch>
            <a:fillRect/>
          </a:stretch>
        </p:blipFill>
        <p:spPr>
          <a:xfrm>
            <a:off x="5098271" y="3170143"/>
            <a:ext cx="3759961" cy="1533754"/>
          </a:xfrm>
          <a:prstGeom prst="rect">
            <a:avLst/>
          </a:prstGeom>
        </p:spPr>
      </p:pic>
      <p:pic>
        <p:nvPicPr>
          <p:cNvPr id="2050" name="No Clubs">
            <a:extLst>
              <a:ext uri="{FF2B5EF4-FFF2-40B4-BE49-F238E27FC236}">
                <a16:creationId xmlns:a16="http://schemas.microsoft.com/office/drawing/2014/main" id="{07D10EE6-293B-767D-C47B-9B3552EED1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692" y="1038520"/>
            <a:ext cx="4110522" cy="32007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52" name="All Clubs">
            <a:extLst>
              <a:ext uri="{FF2B5EF4-FFF2-40B4-BE49-F238E27FC236}">
                <a16:creationId xmlns:a16="http://schemas.microsoft.com/office/drawing/2014/main" id="{CFB83FF6-5094-1A9B-FB42-646F744AC7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692" y="1038520"/>
            <a:ext cx="4110522" cy="32007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64" name="Scored">
            <a:extLst>
              <a:ext uri="{FF2B5EF4-FFF2-40B4-BE49-F238E27FC236}">
                <a16:creationId xmlns:a16="http://schemas.microsoft.com/office/drawing/2014/main" id="{F3FF71DC-1563-3F81-2A1D-9A42F38453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693" y="1038520"/>
            <a:ext cx="4110522" cy="32007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62" name="Conceded">
            <a:extLst>
              <a:ext uri="{FF2B5EF4-FFF2-40B4-BE49-F238E27FC236}">
                <a16:creationId xmlns:a16="http://schemas.microsoft.com/office/drawing/2014/main" id="{61BBDC78-209D-3AA2-ED68-9624B4DD13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4693" y="1038520"/>
            <a:ext cx="4110522" cy="32007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56" name="Country">
            <a:extLst>
              <a:ext uri="{FF2B5EF4-FFF2-40B4-BE49-F238E27FC236}">
                <a16:creationId xmlns:a16="http://schemas.microsoft.com/office/drawing/2014/main" id="{EE2A2907-B26E-C8D0-0119-0A290CE6EB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4692" y="1038520"/>
            <a:ext cx="4110522" cy="32007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3A4A5823-995C-AEFA-D2FC-D3F8B476A36D}"/>
              </a:ext>
            </a:extLst>
          </p:cNvPr>
          <p:cNvSpPr>
            <a:spLocks noGrp="1"/>
          </p:cNvSpPr>
          <p:nvPr>
            <p:ph type="title"/>
          </p:nvPr>
        </p:nvSpPr>
        <p:spPr>
          <a:xfrm>
            <a:off x="720000" y="274547"/>
            <a:ext cx="7704000" cy="572700"/>
          </a:xfrm>
        </p:spPr>
        <p:txBody>
          <a:bodyPr/>
          <a:lstStyle/>
          <a:p>
            <a:r>
              <a:rPr lang="en-US" dirty="0"/>
              <a:t>EDA (1) – Goals Scored &amp; Conceded</a:t>
            </a:r>
          </a:p>
        </p:txBody>
      </p:sp>
      <p:sp>
        <p:nvSpPr>
          <p:cNvPr id="4" name="Atk vs Def Text">
            <a:extLst>
              <a:ext uri="{FF2B5EF4-FFF2-40B4-BE49-F238E27FC236}">
                <a16:creationId xmlns:a16="http://schemas.microsoft.com/office/drawing/2014/main" id="{1D50B925-3E28-A77B-CBC2-0761DE8B1506}"/>
              </a:ext>
            </a:extLst>
          </p:cNvPr>
          <p:cNvSpPr txBox="1">
            <a:spLocks/>
          </p:cNvSpPr>
          <p:nvPr/>
        </p:nvSpPr>
        <p:spPr>
          <a:xfrm>
            <a:off x="5098271" y="1038520"/>
            <a:ext cx="3526536" cy="3664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pPr marL="77788" indent="-263525" algn="l"/>
            <a:r>
              <a:rPr lang="en-US" sz="1600" dirty="0"/>
              <a:t>Weak negative correlation (-0.40) between goals scored and conceded</a:t>
            </a:r>
          </a:p>
          <a:p>
            <a:pPr marL="534988" lvl="1" indent="-263525" algn="l"/>
            <a:r>
              <a:rPr lang="en-US" dirty="0"/>
              <a:t>Need not sacrifice </a:t>
            </a:r>
            <a:r>
              <a:rPr lang="en-US" dirty="0" err="1"/>
              <a:t>defence</a:t>
            </a:r>
            <a:r>
              <a:rPr lang="en-US" dirty="0"/>
              <a:t> for attack</a:t>
            </a:r>
          </a:p>
        </p:txBody>
      </p:sp>
      <p:sp>
        <p:nvSpPr>
          <p:cNvPr id="12" name="Scored Text">
            <a:extLst>
              <a:ext uri="{FF2B5EF4-FFF2-40B4-BE49-F238E27FC236}">
                <a16:creationId xmlns:a16="http://schemas.microsoft.com/office/drawing/2014/main" id="{242A5FCC-6506-CC28-F495-1929E69FE8AE}"/>
              </a:ext>
            </a:extLst>
          </p:cNvPr>
          <p:cNvSpPr txBox="1">
            <a:spLocks/>
          </p:cNvSpPr>
          <p:nvPr/>
        </p:nvSpPr>
        <p:spPr>
          <a:xfrm>
            <a:off x="5098270" y="1038519"/>
            <a:ext cx="3526536" cy="3664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pPr marL="77788" indent="-263525" algn="l"/>
            <a:endParaRPr lang="en-US" dirty="0"/>
          </a:p>
          <a:p>
            <a:pPr marL="77788" indent="-263525" algn="l"/>
            <a:endParaRPr lang="en-US" dirty="0"/>
          </a:p>
          <a:p>
            <a:pPr marL="77788" indent="-263525" algn="l"/>
            <a:endParaRPr lang="en-US" dirty="0"/>
          </a:p>
          <a:p>
            <a:pPr marL="77788" indent="-263525" algn="l"/>
            <a:endParaRPr lang="en-US" dirty="0"/>
          </a:p>
          <a:p>
            <a:pPr marL="77788" indent="-263525" algn="l"/>
            <a:r>
              <a:rPr lang="en-GB" sz="1600" dirty="0"/>
              <a:t>Goals Scored and PPG: 0.84</a:t>
            </a:r>
          </a:p>
          <a:p>
            <a:pPr marL="77788" indent="-263525" algn="l"/>
            <a:endParaRPr lang="en-US" dirty="0"/>
          </a:p>
        </p:txBody>
      </p:sp>
      <p:sp>
        <p:nvSpPr>
          <p:cNvPr id="14" name="Conceded Text">
            <a:extLst>
              <a:ext uri="{FF2B5EF4-FFF2-40B4-BE49-F238E27FC236}">
                <a16:creationId xmlns:a16="http://schemas.microsoft.com/office/drawing/2014/main" id="{A9BEA0B6-8428-6FB0-47F2-FC6D584FA6C2}"/>
              </a:ext>
            </a:extLst>
          </p:cNvPr>
          <p:cNvSpPr txBox="1">
            <a:spLocks/>
          </p:cNvSpPr>
          <p:nvPr/>
        </p:nvSpPr>
        <p:spPr>
          <a:xfrm>
            <a:off x="5098270" y="1038519"/>
            <a:ext cx="3526536" cy="3664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pPr marL="77788" indent="-263525" algn="l"/>
            <a:endParaRPr lang="en-US" dirty="0"/>
          </a:p>
          <a:p>
            <a:pPr marL="77788" indent="-263525" algn="l"/>
            <a:endParaRPr lang="en-US" dirty="0"/>
          </a:p>
          <a:p>
            <a:pPr marL="77788" indent="-263525" algn="l"/>
            <a:endParaRPr lang="en-US" dirty="0"/>
          </a:p>
          <a:p>
            <a:pPr marL="77788" indent="-263525" algn="l"/>
            <a:endParaRPr lang="en-US" dirty="0"/>
          </a:p>
          <a:p>
            <a:pPr marL="77788" indent="-263525" algn="l"/>
            <a:endParaRPr lang="en-GB" sz="1600" dirty="0"/>
          </a:p>
          <a:p>
            <a:pPr marL="77788" indent="-263525" algn="l"/>
            <a:r>
              <a:rPr lang="en-GB" sz="1600" dirty="0"/>
              <a:t>Goals Conceded and PPG: -0.75</a:t>
            </a:r>
          </a:p>
        </p:txBody>
      </p:sp>
    </p:spTree>
    <p:extLst>
      <p:ext uri="{BB962C8B-B14F-4D97-AF65-F5344CB8AC3E}">
        <p14:creationId xmlns:p14="http://schemas.microsoft.com/office/powerpoint/2010/main" val="2401562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dissolve">
                                      <p:cBhvr>
                                        <p:cTn id="7" dur="500"/>
                                        <p:tgtEl>
                                          <p:spTgt spid="2052"/>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2050"/>
                                        </p:tgtEl>
                                      </p:cBhvr>
                                    </p:animEffect>
                                    <p:set>
                                      <p:cBhvr>
                                        <p:cTn id="11" dur="1" fill="hold">
                                          <p:stCondLst>
                                            <p:cond delay="499"/>
                                          </p:stCondLst>
                                        </p:cTn>
                                        <p:tgtEl>
                                          <p:spTgt spid="205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064"/>
                                        </p:tgtEl>
                                        <p:attrNameLst>
                                          <p:attrName>style.visibility</p:attrName>
                                        </p:attrNameLst>
                                      </p:cBhvr>
                                      <p:to>
                                        <p:strVal val="visible"/>
                                      </p:to>
                                    </p:set>
                                    <p:animEffect transition="in" filter="dissolve">
                                      <p:cBhvr>
                                        <p:cTn id="16" dur="500"/>
                                        <p:tgtEl>
                                          <p:spTgt spid="2064"/>
                                        </p:tgtEl>
                                      </p:cBhvr>
                                    </p:animEffect>
                                  </p:childTnLst>
                                </p:cTn>
                              </p:par>
                              <p:par>
                                <p:cTn id="17" presetID="10" presetClass="entr" presetSubtype="0" fill="hold" nodeType="withEffect">
                                  <p:stCondLst>
                                    <p:cond delay="0"/>
                                  </p:stCondLst>
                                  <p:childTnLst>
                                    <p:set>
                                      <p:cBhvr>
                                        <p:cTn id="18" dur="1" fill="hold">
                                          <p:stCondLst>
                                            <p:cond delay="0"/>
                                          </p:stCondLst>
                                        </p:cTn>
                                        <p:tgtEl>
                                          <p:spTgt spid="2058"/>
                                        </p:tgtEl>
                                        <p:attrNameLst>
                                          <p:attrName>style.visibility</p:attrName>
                                        </p:attrNameLst>
                                      </p:cBhvr>
                                      <p:to>
                                        <p:strVal val="visible"/>
                                      </p:to>
                                    </p:set>
                                    <p:animEffect transition="in" filter="fade">
                                      <p:cBhvr>
                                        <p:cTn id="19" dur="500"/>
                                        <p:tgtEl>
                                          <p:spTgt spid="205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500"/>
                            </p:stCondLst>
                            <p:childTnLst>
                              <p:par>
                                <p:cTn id="24" presetID="10" presetClass="exit" presetSubtype="0" fill="hold" nodeType="afterEffect">
                                  <p:stCondLst>
                                    <p:cond delay="0"/>
                                  </p:stCondLst>
                                  <p:childTnLst>
                                    <p:animEffect transition="out" filter="fade">
                                      <p:cBhvr>
                                        <p:cTn id="25" dur="500"/>
                                        <p:tgtEl>
                                          <p:spTgt spid="2052"/>
                                        </p:tgtEl>
                                      </p:cBhvr>
                                    </p:animEffect>
                                    <p:set>
                                      <p:cBhvr>
                                        <p:cTn id="26" dur="1" fill="hold">
                                          <p:stCondLst>
                                            <p:cond delay="499"/>
                                          </p:stCondLst>
                                        </p:cTn>
                                        <p:tgtEl>
                                          <p:spTgt spid="205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062"/>
                                        </p:tgtEl>
                                        <p:attrNameLst>
                                          <p:attrName>style.visibility</p:attrName>
                                        </p:attrNameLst>
                                      </p:cBhvr>
                                      <p:to>
                                        <p:strVal val="visible"/>
                                      </p:to>
                                    </p:set>
                                    <p:animEffect transition="in" filter="dissolve">
                                      <p:cBhvr>
                                        <p:cTn id="31" dur="500"/>
                                        <p:tgtEl>
                                          <p:spTgt spid="2062"/>
                                        </p:tgtEl>
                                      </p:cBhvr>
                                    </p:animEffect>
                                  </p:childTnLst>
                                </p:cTn>
                              </p:par>
                              <p:par>
                                <p:cTn id="32" presetID="10" presetClass="entr" presetSubtype="0" fill="hold" nodeType="withEffect">
                                  <p:stCondLst>
                                    <p:cond delay="0"/>
                                  </p:stCondLst>
                                  <p:childTnLst>
                                    <p:set>
                                      <p:cBhvr>
                                        <p:cTn id="33" dur="1" fill="hold">
                                          <p:stCondLst>
                                            <p:cond delay="0"/>
                                          </p:stCondLst>
                                        </p:cTn>
                                        <p:tgtEl>
                                          <p:spTgt spid="2060"/>
                                        </p:tgtEl>
                                        <p:attrNameLst>
                                          <p:attrName>style.visibility</p:attrName>
                                        </p:attrNameLst>
                                      </p:cBhvr>
                                      <p:to>
                                        <p:strVal val="visible"/>
                                      </p:to>
                                    </p:set>
                                    <p:animEffect transition="in" filter="fade">
                                      <p:cBhvr>
                                        <p:cTn id="34" dur="500"/>
                                        <p:tgtEl>
                                          <p:spTgt spid="206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xit" presetSubtype="0" fill="hold" nodeType="withEffect">
                                  <p:stCondLst>
                                    <p:cond delay="0"/>
                                  </p:stCondLst>
                                  <p:childTnLst>
                                    <p:animEffect transition="out" filter="fade">
                                      <p:cBhvr>
                                        <p:cTn id="39" dur="500"/>
                                        <p:tgtEl>
                                          <p:spTgt spid="2058"/>
                                        </p:tgtEl>
                                      </p:cBhvr>
                                    </p:animEffect>
                                    <p:set>
                                      <p:cBhvr>
                                        <p:cTn id="40" dur="1" fill="hold">
                                          <p:stCondLst>
                                            <p:cond delay="499"/>
                                          </p:stCondLst>
                                        </p:cTn>
                                        <p:tgtEl>
                                          <p:spTgt spid="2058"/>
                                        </p:tgtEl>
                                        <p:attrNameLst>
                                          <p:attrName>style.visibility</p:attrName>
                                        </p:attrNameLst>
                                      </p:cBhvr>
                                      <p:to>
                                        <p:strVal val="hidden"/>
                                      </p:to>
                                    </p:set>
                                  </p:childTnLst>
                                </p:cTn>
                              </p:par>
                            </p:childTnLst>
                          </p:cTn>
                        </p:par>
                        <p:par>
                          <p:cTn id="41" fill="hold">
                            <p:stCondLst>
                              <p:cond delay="500"/>
                            </p:stCondLst>
                            <p:childTnLst>
                              <p:par>
                                <p:cTn id="42" presetID="10" presetClass="exit" presetSubtype="0" fill="hold" nodeType="afterEffect">
                                  <p:stCondLst>
                                    <p:cond delay="0"/>
                                  </p:stCondLst>
                                  <p:childTnLst>
                                    <p:animEffect transition="out" filter="fade">
                                      <p:cBhvr>
                                        <p:cTn id="43" dur="500"/>
                                        <p:tgtEl>
                                          <p:spTgt spid="2064"/>
                                        </p:tgtEl>
                                      </p:cBhvr>
                                    </p:animEffect>
                                    <p:set>
                                      <p:cBhvr>
                                        <p:cTn id="44" dur="1" fill="hold">
                                          <p:stCondLst>
                                            <p:cond delay="499"/>
                                          </p:stCondLst>
                                        </p:cTn>
                                        <p:tgtEl>
                                          <p:spTgt spid="206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2052"/>
                                        </p:tgtEl>
                                        <p:attrNameLst>
                                          <p:attrName>style.visibility</p:attrName>
                                        </p:attrNameLst>
                                      </p:cBhvr>
                                      <p:to>
                                        <p:strVal val="visible"/>
                                      </p:to>
                                    </p:set>
                                    <p:animEffect transition="in" filter="dissolve">
                                      <p:cBhvr>
                                        <p:cTn id="49" dur="500"/>
                                        <p:tgtEl>
                                          <p:spTgt spid="2052"/>
                                        </p:tgtEl>
                                      </p:cBhvr>
                                    </p:animEffect>
                                  </p:childTnLst>
                                </p:cTn>
                              </p:par>
                              <p:par>
                                <p:cTn id="50" presetID="10" presetClass="exit" presetSubtype="0" fill="hold" nodeType="withEffect">
                                  <p:stCondLst>
                                    <p:cond delay="0"/>
                                  </p:stCondLst>
                                  <p:childTnLst>
                                    <p:animEffect transition="out" filter="fade">
                                      <p:cBhvr>
                                        <p:cTn id="51" dur="500"/>
                                        <p:tgtEl>
                                          <p:spTgt spid="2060"/>
                                        </p:tgtEl>
                                      </p:cBhvr>
                                    </p:animEffect>
                                    <p:set>
                                      <p:cBhvr>
                                        <p:cTn id="52" dur="1" fill="hold">
                                          <p:stCondLst>
                                            <p:cond delay="499"/>
                                          </p:stCondLst>
                                        </p:cTn>
                                        <p:tgtEl>
                                          <p:spTgt spid="2060"/>
                                        </p:tgtEl>
                                        <p:attrNameLst>
                                          <p:attrName>style.visibility</p:attrName>
                                        </p:attrNameLst>
                                      </p:cBhvr>
                                      <p:to>
                                        <p:strVal val="hidden"/>
                                      </p:to>
                                    </p:set>
                                  </p:childTnLst>
                                </p:cTn>
                              </p:par>
                            </p:childTnLst>
                          </p:cTn>
                        </p:par>
                        <p:par>
                          <p:cTn id="53" fill="hold">
                            <p:stCondLst>
                              <p:cond delay="500"/>
                            </p:stCondLst>
                            <p:childTnLst>
                              <p:par>
                                <p:cTn id="54" presetID="10" presetClass="exit" presetSubtype="0" fill="hold" nodeType="afterEffect">
                                  <p:stCondLst>
                                    <p:cond delay="0"/>
                                  </p:stCondLst>
                                  <p:childTnLst>
                                    <p:animEffect transition="out" filter="fade">
                                      <p:cBhvr>
                                        <p:cTn id="55" dur="500"/>
                                        <p:tgtEl>
                                          <p:spTgt spid="2062"/>
                                        </p:tgtEl>
                                      </p:cBhvr>
                                    </p:animEffect>
                                    <p:set>
                                      <p:cBhvr>
                                        <p:cTn id="56" dur="1" fill="hold">
                                          <p:stCondLst>
                                            <p:cond delay="499"/>
                                          </p:stCondLst>
                                        </p:cTn>
                                        <p:tgtEl>
                                          <p:spTgt spid="2062"/>
                                        </p:tgtEl>
                                        <p:attrNameLst>
                                          <p:attrName>style.visibility</p:attrName>
                                        </p:attrNameLst>
                                      </p:cBhvr>
                                      <p:to>
                                        <p:strVal val="hidden"/>
                                      </p:to>
                                    </p:set>
                                  </p:childTnLst>
                                </p:cTn>
                              </p:par>
                              <p:par>
                                <p:cTn id="57" presetID="9" presetClass="entr" presetSubtype="0" fill="hold" nodeType="withEffect">
                                  <p:stCondLst>
                                    <p:cond delay="0"/>
                                  </p:stCondLst>
                                  <p:childTnLst>
                                    <p:set>
                                      <p:cBhvr>
                                        <p:cTn id="58" dur="1" fill="hold">
                                          <p:stCondLst>
                                            <p:cond delay="0"/>
                                          </p:stCondLst>
                                        </p:cTn>
                                        <p:tgtEl>
                                          <p:spTgt spid="2056"/>
                                        </p:tgtEl>
                                        <p:attrNameLst>
                                          <p:attrName>style.visibility</p:attrName>
                                        </p:attrNameLst>
                                      </p:cBhvr>
                                      <p:to>
                                        <p:strVal val="visible"/>
                                      </p:to>
                                    </p:set>
                                    <p:animEffect transition="in" filter="dissolve">
                                      <p:cBhvr>
                                        <p:cTn id="59" dur="500"/>
                                        <p:tgtEl>
                                          <p:spTgt spid="2056"/>
                                        </p:tgtEl>
                                      </p:cBhvr>
                                    </p:animEffect>
                                  </p:childTnLst>
                                </p:cTn>
                              </p:par>
                              <p:par>
                                <p:cTn id="60" presetID="10" presetClass="entr" presetSubtype="0"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PPG Group">
            <a:extLst>
              <a:ext uri="{FF2B5EF4-FFF2-40B4-BE49-F238E27FC236}">
                <a16:creationId xmlns:a16="http://schemas.microsoft.com/office/drawing/2014/main" id="{A50FBF07-8A7D-62E1-2D01-603D77C56842}"/>
              </a:ext>
            </a:extLst>
          </p:cNvPr>
          <p:cNvGrpSpPr/>
          <p:nvPr/>
        </p:nvGrpSpPr>
        <p:grpSpPr>
          <a:xfrm>
            <a:off x="741426" y="1841842"/>
            <a:ext cx="7661148" cy="2886688"/>
            <a:chOff x="741426" y="1826076"/>
            <a:chExt cx="7661148" cy="2886688"/>
          </a:xfrm>
        </p:grpSpPr>
        <p:pic>
          <p:nvPicPr>
            <p:cNvPr id="3076" name="Scatter PPG">
              <a:extLst>
                <a:ext uri="{FF2B5EF4-FFF2-40B4-BE49-F238E27FC236}">
                  <a16:creationId xmlns:a16="http://schemas.microsoft.com/office/drawing/2014/main" id="{D6C0959C-4C51-684D-2912-4998A6A50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26" y="1826076"/>
              <a:ext cx="3707194" cy="28866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084" name="Scatter Ratio">
              <a:extLst>
                <a:ext uri="{FF2B5EF4-FFF2-40B4-BE49-F238E27FC236}">
                  <a16:creationId xmlns:a16="http://schemas.microsoft.com/office/drawing/2014/main" id="{D17AB374-40B6-0FF5-17FD-825C034A41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380" y="1826076"/>
              <a:ext cx="3707194" cy="28866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grpSp>
        <p:nvGrpSpPr>
          <p:cNvPr id="8" name="Country Group">
            <a:extLst>
              <a:ext uri="{FF2B5EF4-FFF2-40B4-BE49-F238E27FC236}">
                <a16:creationId xmlns:a16="http://schemas.microsoft.com/office/drawing/2014/main" id="{2B738219-4E66-7634-C600-747551A1F8C0}"/>
              </a:ext>
            </a:extLst>
          </p:cNvPr>
          <p:cNvGrpSpPr/>
          <p:nvPr/>
        </p:nvGrpSpPr>
        <p:grpSpPr>
          <a:xfrm>
            <a:off x="697705" y="1955158"/>
            <a:ext cx="7748591" cy="2449406"/>
            <a:chOff x="645018" y="1939392"/>
            <a:chExt cx="7748591" cy="2449406"/>
          </a:xfrm>
        </p:grpSpPr>
        <p:pic>
          <p:nvPicPr>
            <p:cNvPr id="3080" name="Pie">
              <a:extLst>
                <a:ext uri="{FF2B5EF4-FFF2-40B4-BE49-F238E27FC236}">
                  <a16:creationId xmlns:a16="http://schemas.microsoft.com/office/drawing/2014/main" id="{2B9D02BA-FB6D-C236-E53D-2B1FEB8A4F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018" y="1939392"/>
              <a:ext cx="3926982" cy="244940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082" name="Picture 10">
              <a:extLst>
                <a:ext uri="{FF2B5EF4-FFF2-40B4-BE49-F238E27FC236}">
                  <a16:creationId xmlns:a16="http://schemas.microsoft.com/office/drawing/2014/main" id="{217E245F-EE39-34F9-FBCF-C5BC2096C5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8761" y="1939392"/>
              <a:ext cx="3574848" cy="241022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grpSp>
        <p:nvGrpSpPr>
          <p:cNvPr id="12" name="Distribution Group">
            <a:extLst>
              <a:ext uri="{FF2B5EF4-FFF2-40B4-BE49-F238E27FC236}">
                <a16:creationId xmlns:a16="http://schemas.microsoft.com/office/drawing/2014/main" id="{07F79A6F-5EF1-167B-48C5-222F76809E79}"/>
              </a:ext>
            </a:extLst>
          </p:cNvPr>
          <p:cNvGrpSpPr/>
          <p:nvPr/>
        </p:nvGrpSpPr>
        <p:grpSpPr>
          <a:xfrm>
            <a:off x="470991" y="2078979"/>
            <a:ext cx="8202019" cy="2201764"/>
            <a:chOff x="720000" y="2511000"/>
            <a:chExt cx="8202019" cy="2201764"/>
          </a:xfrm>
        </p:grpSpPr>
        <p:pic>
          <p:nvPicPr>
            <p:cNvPr id="5" name="Distplot">
              <a:extLst>
                <a:ext uri="{FF2B5EF4-FFF2-40B4-BE49-F238E27FC236}">
                  <a16:creationId xmlns:a16="http://schemas.microsoft.com/office/drawing/2014/main" id="{3AD632CB-4C89-C2A4-E519-208D28DB9258}"/>
                </a:ext>
              </a:extLst>
            </p:cNvPr>
            <p:cNvPicPr>
              <a:picLocks noChangeAspect="1"/>
            </p:cNvPicPr>
            <p:nvPr/>
          </p:nvPicPr>
          <p:blipFill>
            <a:blip r:embed="rId7"/>
            <a:stretch>
              <a:fillRect/>
            </a:stretch>
          </p:blipFill>
          <p:spPr>
            <a:xfrm>
              <a:off x="3602416" y="2511000"/>
              <a:ext cx="2325414" cy="220176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074" name="Dist Boxplot">
              <a:extLst>
                <a:ext uri="{FF2B5EF4-FFF2-40B4-BE49-F238E27FC236}">
                  <a16:creationId xmlns:a16="http://schemas.microsoft.com/office/drawing/2014/main" id="{6E4AF6A4-7439-FE4F-500E-1AFED6418A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000" y="2571750"/>
              <a:ext cx="2634005" cy="20802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Outliers">
              <a:extLst>
                <a:ext uri="{FF2B5EF4-FFF2-40B4-BE49-F238E27FC236}">
                  <a16:creationId xmlns:a16="http://schemas.microsoft.com/office/drawing/2014/main" id="{F5272C79-544C-D223-C9FF-E4F126D9544C}"/>
                </a:ext>
              </a:extLst>
            </p:cNvPr>
            <p:cNvPicPr>
              <a:picLocks noChangeAspect="1"/>
            </p:cNvPicPr>
            <p:nvPr/>
          </p:nvPicPr>
          <p:blipFill>
            <a:blip r:embed="rId9"/>
            <a:stretch>
              <a:fillRect/>
            </a:stretch>
          </p:blipFill>
          <p:spPr>
            <a:xfrm>
              <a:off x="6176241" y="2751083"/>
              <a:ext cx="2745778" cy="1724425"/>
            </a:xfrm>
            <a:prstGeom prst="rect">
              <a:avLst/>
            </a:prstGeom>
          </p:spPr>
        </p:pic>
      </p:grpSp>
      <p:sp>
        <p:nvSpPr>
          <p:cNvPr id="2" name="Title 1">
            <a:extLst>
              <a:ext uri="{FF2B5EF4-FFF2-40B4-BE49-F238E27FC236}">
                <a16:creationId xmlns:a16="http://schemas.microsoft.com/office/drawing/2014/main" id="{3A4A5823-995C-AEFA-D2FC-D3F8B476A36D}"/>
              </a:ext>
            </a:extLst>
          </p:cNvPr>
          <p:cNvSpPr>
            <a:spLocks noGrp="1"/>
          </p:cNvSpPr>
          <p:nvPr>
            <p:ph type="title"/>
          </p:nvPr>
        </p:nvSpPr>
        <p:spPr>
          <a:xfrm>
            <a:off x="720000" y="274547"/>
            <a:ext cx="7704000" cy="572700"/>
          </a:xfrm>
        </p:spPr>
        <p:txBody>
          <a:bodyPr/>
          <a:lstStyle/>
          <a:p>
            <a:r>
              <a:rPr lang="en-US" dirty="0"/>
              <a:t>EDA (2) – Average Squad Value</a:t>
            </a:r>
          </a:p>
        </p:txBody>
      </p:sp>
      <p:sp>
        <p:nvSpPr>
          <p:cNvPr id="4" name="Outliers Text">
            <a:extLst>
              <a:ext uri="{FF2B5EF4-FFF2-40B4-BE49-F238E27FC236}">
                <a16:creationId xmlns:a16="http://schemas.microsoft.com/office/drawing/2014/main" id="{1D50B925-3E28-A77B-CBC2-0761DE8B1506}"/>
              </a:ext>
            </a:extLst>
          </p:cNvPr>
          <p:cNvSpPr txBox="1">
            <a:spLocks/>
          </p:cNvSpPr>
          <p:nvPr/>
        </p:nvSpPr>
        <p:spPr>
          <a:xfrm>
            <a:off x="762232" y="1048049"/>
            <a:ext cx="7661768" cy="667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pPr marL="77788" indent="-263525" algn="l"/>
            <a:r>
              <a:rPr lang="en-US" sz="1600" dirty="0"/>
              <a:t>Outliers: a handful of extremely rich clubs owned by extremely wealthy countries/groups/individuals</a:t>
            </a:r>
          </a:p>
        </p:txBody>
      </p:sp>
      <p:sp>
        <p:nvSpPr>
          <p:cNvPr id="13" name="Correlation Text">
            <a:extLst>
              <a:ext uri="{FF2B5EF4-FFF2-40B4-BE49-F238E27FC236}">
                <a16:creationId xmlns:a16="http://schemas.microsoft.com/office/drawing/2014/main" id="{722FB1BE-255D-A683-7A7E-45295FA04404}"/>
              </a:ext>
            </a:extLst>
          </p:cNvPr>
          <p:cNvSpPr txBox="1">
            <a:spLocks/>
          </p:cNvSpPr>
          <p:nvPr/>
        </p:nvSpPr>
        <p:spPr>
          <a:xfrm>
            <a:off x="762232" y="1048048"/>
            <a:ext cx="7661768" cy="667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pPr marL="77788" indent="-263525" algn="l"/>
            <a:r>
              <a:rPr lang="en-GB" sz="1600" dirty="0"/>
              <a:t>Correlation between average Squad Value and PPG: 0.77</a:t>
            </a:r>
          </a:p>
        </p:txBody>
      </p:sp>
      <p:sp>
        <p:nvSpPr>
          <p:cNvPr id="17" name="Country Text">
            <a:extLst>
              <a:ext uri="{FF2B5EF4-FFF2-40B4-BE49-F238E27FC236}">
                <a16:creationId xmlns:a16="http://schemas.microsoft.com/office/drawing/2014/main" id="{A23E8D1E-60A1-B62C-979D-FFC650B957BA}"/>
              </a:ext>
            </a:extLst>
          </p:cNvPr>
          <p:cNvSpPr txBox="1">
            <a:spLocks/>
          </p:cNvSpPr>
          <p:nvPr/>
        </p:nvSpPr>
        <p:spPr>
          <a:xfrm>
            <a:off x="762232" y="1048992"/>
            <a:ext cx="7661768" cy="667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pPr marL="77788" indent="-263525" algn="l"/>
            <a:r>
              <a:rPr lang="en-GB" sz="1600" dirty="0"/>
              <a:t>England has significantly higher television broadcast revenue</a:t>
            </a:r>
          </a:p>
        </p:txBody>
      </p:sp>
    </p:spTree>
    <p:extLst>
      <p:ext uri="{BB962C8B-B14F-4D97-AF65-F5344CB8AC3E}">
        <p14:creationId xmlns:p14="http://schemas.microsoft.com/office/powerpoint/2010/main" val="27708799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xit" presetSubtype="8" fill="hold" grpId="0" nodeType="withEffect">
                                  <p:stCondLst>
                                    <p:cond delay="0"/>
                                  </p:stCondLst>
                                  <p:childTnLst>
                                    <p:animEffect transition="out" filter="wipe(left)">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xit" presetSubtype="0" fill="hold" nodeType="with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par>
                                <p:cTn id="25" presetID="22" presetClass="exit" presetSubtype="8" fill="hold" grpId="1" nodeType="withEffect">
                                  <p:stCondLst>
                                    <p:cond delay="0"/>
                                  </p:stCondLst>
                                  <p:childTnLst>
                                    <p:animEffect transition="out" filter="wipe(left)">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par>
                                <p:cTn id="28" presetID="22" presetClass="entr" presetSubtype="8"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3" grpId="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5823-995C-AEFA-D2FC-D3F8B476A36D}"/>
              </a:ext>
            </a:extLst>
          </p:cNvPr>
          <p:cNvSpPr>
            <a:spLocks noGrp="1"/>
          </p:cNvSpPr>
          <p:nvPr>
            <p:ph type="title"/>
          </p:nvPr>
        </p:nvSpPr>
        <p:spPr>
          <a:xfrm>
            <a:off x="720000" y="274547"/>
            <a:ext cx="7704000" cy="572700"/>
          </a:xfrm>
        </p:spPr>
        <p:txBody>
          <a:bodyPr/>
          <a:lstStyle/>
          <a:p>
            <a:r>
              <a:rPr lang="en-US" dirty="0"/>
              <a:t>EDA (3) – Possession</a:t>
            </a:r>
          </a:p>
        </p:txBody>
      </p:sp>
      <p:pic>
        <p:nvPicPr>
          <p:cNvPr id="4098" name="Picture 2">
            <a:extLst>
              <a:ext uri="{FF2B5EF4-FFF2-40B4-BE49-F238E27FC236}">
                <a16:creationId xmlns:a16="http://schemas.microsoft.com/office/drawing/2014/main" id="{79488CBA-D417-2A8D-D13B-7920A8664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772" y="1266279"/>
            <a:ext cx="3938710" cy="30669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ext Placeholder 2">
            <a:extLst>
              <a:ext uri="{FF2B5EF4-FFF2-40B4-BE49-F238E27FC236}">
                <a16:creationId xmlns:a16="http://schemas.microsoft.com/office/drawing/2014/main" id="{88DC10CF-833E-BBA1-F80F-DB6F20F7217D}"/>
              </a:ext>
            </a:extLst>
          </p:cNvPr>
          <p:cNvSpPr txBox="1">
            <a:spLocks/>
          </p:cNvSpPr>
          <p:nvPr/>
        </p:nvSpPr>
        <p:spPr>
          <a:xfrm>
            <a:off x="5098271" y="1038520"/>
            <a:ext cx="3526536" cy="3664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Lato"/>
                <a:ea typeface="Lato"/>
                <a:cs typeface="Lato"/>
                <a:sym typeface="Lato"/>
              </a:defRPr>
            </a:lvl9pPr>
          </a:lstStyle>
          <a:p>
            <a:pPr marL="77788" indent="-263525" algn="l"/>
            <a:r>
              <a:rPr lang="en-US" sz="1600" dirty="0"/>
              <a:t>Correlation between PPG and possession: 0.75</a:t>
            </a:r>
          </a:p>
          <a:p>
            <a:pPr marL="77788" indent="-263525" algn="l"/>
            <a:r>
              <a:rPr lang="en-US" sz="1600" dirty="0"/>
              <a:t>Considered more “exciting” and “attacking” football </a:t>
            </a:r>
            <a:r>
              <a:rPr lang="en-US" sz="1600" dirty="0">
                <a:sym typeface="Wingdings" panose="05000000000000000000" pitchFamily="2" charset="2"/>
              </a:rPr>
              <a:t> fans of “bigger” expect their clubs like to play this way</a:t>
            </a:r>
            <a:endParaRPr lang="en-US" dirty="0"/>
          </a:p>
        </p:txBody>
      </p:sp>
    </p:spTree>
    <p:extLst>
      <p:ext uri="{BB962C8B-B14F-4D97-AF65-F5344CB8AC3E}">
        <p14:creationId xmlns:p14="http://schemas.microsoft.com/office/powerpoint/2010/main" val="177609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C4E38-7F7B-6555-9744-7084983D2FFA}"/>
              </a:ext>
            </a:extLst>
          </p:cNvPr>
          <p:cNvSpPr>
            <a:spLocks noGrp="1"/>
          </p:cNvSpPr>
          <p:nvPr>
            <p:ph type="title"/>
          </p:nvPr>
        </p:nvSpPr>
        <p:spPr/>
        <p:txBody>
          <a:bodyPr/>
          <a:lstStyle/>
          <a:p>
            <a:r>
              <a:rPr lang="en-US" dirty="0"/>
              <a:t>EDA – Note</a:t>
            </a:r>
          </a:p>
        </p:txBody>
      </p:sp>
      <p:sp>
        <p:nvSpPr>
          <p:cNvPr id="3" name="Text Placeholder 2">
            <a:extLst>
              <a:ext uri="{FF2B5EF4-FFF2-40B4-BE49-F238E27FC236}">
                <a16:creationId xmlns:a16="http://schemas.microsoft.com/office/drawing/2014/main" id="{812F2DF2-63B6-B9AF-D523-CB790083B124}"/>
              </a:ext>
            </a:extLst>
          </p:cNvPr>
          <p:cNvSpPr>
            <a:spLocks noGrp="1"/>
          </p:cNvSpPr>
          <p:nvPr>
            <p:ph type="body" idx="1"/>
          </p:nvPr>
        </p:nvSpPr>
        <p:spPr/>
        <p:txBody>
          <a:bodyPr/>
          <a:lstStyle/>
          <a:p>
            <a:pPr algn="l"/>
            <a:r>
              <a:rPr lang="en-US" sz="1800" dirty="0"/>
              <a:t>EDA vs ML</a:t>
            </a:r>
          </a:p>
          <a:p>
            <a:pPr lvl="1" algn="l"/>
            <a:r>
              <a:rPr lang="en-US" sz="1800" dirty="0"/>
              <a:t>EDA: </a:t>
            </a:r>
            <a:r>
              <a:rPr lang="en-US" sz="1800" i="1" dirty="0"/>
              <a:t>current</a:t>
            </a:r>
            <a:r>
              <a:rPr lang="en-US" sz="1800" dirty="0"/>
              <a:t> season performance stats vs current season results</a:t>
            </a:r>
          </a:p>
          <a:p>
            <a:pPr lvl="1" algn="l"/>
            <a:r>
              <a:rPr lang="en-US" sz="1800" dirty="0"/>
              <a:t>ML: </a:t>
            </a:r>
            <a:r>
              <a:rPr lang="en-US" sz="1800" i="1" dirty="0"/>
              <a:t>previous</a:t>
            </a:r>
            <a:r>
              <a:rPr lang="en-US" sz="1800" dirty="0"/>
              <a:t> season performance stats vs current season results</a:t>
            </a:r>
          </a:p>
          <a:p>
            <a:pPr algn="l"/>
            <a:r>
              <a:rPr lang="en-GB" sz="1800" dirty="0"/>
              <a:t>Using previous season stats, correlation with PPG is:</a:t>
            </a:r>
          </a:p>
          <a:p>
            <a:pPr lvl="1" algn="l"/>
            <a:r>
              <a:rPr lang="en-GB" sz="1800" dirty="0"/>
              <a:t>Average squad value </a:t>
            </a:r>
            <a:r>
              <a:rPr lang="en-GB" sz="1800" dirty="0">
                <a:sym typeface="Wingdings" panose="05000000000000000000" pitchFamily="2" charset="2"/>
              </a:rPr>
              <a:t> 0.66</a:t>
            </a:r>
            <a:endParaRPr lang="en-GB" sz="1800" dirty="0"/>
          </a:p>
          <a:p>
            <a:pPr lvl="1" algn="l"/>
            <a:r>
              <a:rPr lang="en-GB" sz="1800" dirty="0"/>
              <a:t>Possession </a:t>
            </a:r>
            <a:r>
              <a:rPr lang="en-GB" sz="1800" dirty="0">
                <a:sym typeface="Wingdings" panose="05000000000000000000" pitchFamily="2" charset="2"/>
              </a:rPr>
              <a:t> </a:t>
            </a:r>
            <a:r>
              <a:rPr lang="en-GB" sz="1800" dirty="0"/>
              <a:t>0.448408</a:t>
            </a:r>
            <a:endParaRPr lang="en-US" sz="1800" dirty="0"/>
          </a:p>
        </p:txBody>
      </p:sp>
    </p:spTree>
    <p:extLst>
      <p:ext uri="{BB962C8B-B14F-4D97-AF65-F5344CB8AC3E}">
        <p14:creationId xmlns:p14="http://schemas.microsoft.com/office/powerpoint/2010/main" val="39799240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90">
          <a:extLst>
            <a:ext uri="{FF2B5EF4-FFF2-40B4-BE49-F238E27FC236}">
              <a16:creationId xmlns:a16="http://schemas.microsoft.com/office/drawing/2014/main" id="{021AC246-587F-C6C4-DFB2-C2213F289D87}"/>
            </a:ext>
          </a:extLst>
        </p:cNvPr>
        <p:cNvGrpSpPr/>
        <p:nvPr/>
      </p:nvGrpSpPr>
      <p:grpSpPr>
        <a:xfrm>
          <a:off x="0" y="0"/>
          <a:ext cx="0" cy="0"/>
          <a:chOff x="0" y="0"/>
          <a:chExt cx="0" cy="0"/>
        </a:xfrm>
      </p:grpSpPr>
      <p:sp>
        <p:nvSpPr>
          <p:cNvPr id="3391" name="Google Shape;3391;p38">
            <a:extLst>
              <a:ext uri="{FF2B5EF4-FFF2-40B4-BE49-F238E27FC236}">
                <a16:creationId xmlns:a16="http://schemas.microsoft.com/office/drawing/2014/main" id="{AE3D666A-AF93-8163-A8B2-B21E07817C7D}"/>
              </a:ext>
            </a:extLst>
          </p:cNvPr>
          <p:cNvSpPr txBox="1">
            <a:spLocks noGrp="1"/>
          </p:cNvSpPr>
          <p:nvPr>
            <p:ph type="title"/>
          </p:nvPr>
        </p:nvSpPr>
        <p:spPr>
          <a:xfrm>
            <a:off x="1738325" y="2296900"/>
            <a:ext cx="5667350" cy="837300"/>
          </a:xfrm>
          <a:prstGeom prst="rect">
            <a:avLst/>
          </a:prstGeom>
        </p:spPr>
        <p:txBody>
          <a:bodyPr spcFirstLastPara="1" wrap="square" lIns="91425" tIns="91425" rIns="91425" bIns="91425" anchor="b" anchorCtr="0">
            <a:noAutofit/>
          </a:bodyPr>
          <a:lstStyle/>
          <a:p>
            <a:pPr marL="0" indent="0">
              <a:lnSpc>
                <a:spcPct val="114999"/>
              </a:lnSpc>
            </a:pPr>
            <a:r>
              <a:rPr lang="en" dirty="0"/>
              <a:t>Machine Learning</a:t>
            </a:r>
            <a:endParaRPr lang="en-US" dirty="0"/>
          </a:p>
        </p:txBody>
      </p:sp>
      <p:sp>
        <p:nvSpPr>
          <p:cNvPr id="3392" name="Google Shape;3392;p38">
            <a:extLst>
              <a:ext uri="{FF2B5EF4-FFF2-40B4-BE49-F238E27FC236}">
                <a16:creationId xmlns:a16="http://schemas.microsoft.com/office/drawing/2014/main" id="{4598022D-5612-258D-4A97-4290E4111A31}"/>
              </a:ext>
            </a:extLst>
          </p:cNvPr>
          <p:cNvSpPr txBox="1">
            <a:spLocks noGrp="1"/>
          </p:cNvSpPr>
          <p:nvPr>
            <p:ph type="title" idx="2"/>
          </p:nvPr>
        </p:nvSpPr>
        <p:spPr>
          <a:xfrm>
            <a:off x="2038200" y="1374094"/>
            <a:ext cx="50676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393" name="Google Shape;3393;p38">
            <a:extLst>
              <a:ext uri="{FF2B5EF4-FFF2-40B4-BE49-F238E27FC236}">
                <a16:creationId xmlns:a16="http://schemas.microsoft.com/office/drawing/2014/main" id="{CBF17790-D88D-CC7D-74F7-5D1A983EB655}"/>
              </a:ext>
            </a:extLst>
          </p:cNvPr>
          <p:cNvSpPr txBox="1">
            <a:spLocks noGrp="1"/>
          </p:cNvSpPr>
          <p:nvPr>
            <p:ph type="subTitle" idx="1"/>
          </p:nvPr>
        </p:nvSpPr>
        <p:spPr>
          <a:xfrm>
            <a:off x="2038200" y="3293906"/>
            <a:ext cx="5067600" cy="837300"/>
          </a:xfrm>
          <a:prstGeom prst="rect">
            <a:avLst/>
          </a:prstGeom>
        </p:spPr>
        <p:txBody>
          <a:bodyPr spcFirstLastPara="1" wrap="square" lIns="91425" tIns="91425" rIns="91425" bIns="91425" anchor="ctr" anchorCtr="0">
            <a:noAutofit/>
          </a:bodyPr>
          <a:lstStyle/>
          <a:p>
            <a:pPr marL="0" indent="0">
              <a:lnSpc>
                <a:spcPct val="114999"/>
              </a:lnSpc>
            </a:pPr>
            <a:r>
              <a:rPr lang="en"/>
              <a:t>Aims</a:t>
            </a:r>
          </a:p>
          <a:p>
            <a:pPr marL="0" lvl="0" indent="0" algn="ctr">
              <a:lnSpc>
                <a:spcPct val="114999"/>
              </a:lnSpc>
              <a:spcBef>
                <a:spcPts val="0"/>
              </a:spcBef>
              <a:spcAft>
                <a:spcPts val="0"/>
              </a:spcAft>
              <a:buNone/>
            </a:pPr>
            <a:r>
              <a:rPr lang="en"/>
              <a:t>Model</a:t>
            </a:r>
          </a:p>
          <a:p>
            <a:pPr marL="0" indent="0">
              <a:lnSpc>
                <a:spcPct val="114999"/>
              </a:lnSpc>
            </a:pPr>
            <a:r>
              <a:rPr lang="en"/>
              <a:t>Techniques</a:t>
            </a:r>
            <a:endParaRPr lang="en-US"/>
          </a:p>
        </p:txBody>
      </p:sp>
      <p:grpSp>
        <p:nvGrpSpPr>
          <p:cNvPr id="3394" name="Google Shape;3394;p38">
            <a:extLst>
              <a:ext uri="{FF2B5EF4-FFF2-40B4-BE49-F238E27FC236}">
                <a16:creationId xmlns:a16="http://schemas.microsoft.com/office/drawing/2014/main" id="{B2FC00CE-100B-691F-1AE4-E07B71EE99D6}"/>
              </a:ext>
            </a:extLst>
          </p:cNvPr>
          <p:cNvGrpSpPr/>
          <p:nvPr/>
        </p:nvGrpSpPr>
        <p:grpSpPr>
          <a:xfrm>
            <a:off x="1123300" y="-763875"/>
            <a:ext cx="143400" cy="2454350"/>
            <a:chOff x="2030200" y="685625"/>
            <a:chExt cx="143400" cy="2454350"/>
          </a:xfrm>
        </p:grpSpPr>
        <p:grpSp>
          <p:nvGrpSpPr>
            <p:cNvPr id="3395" name="Google Shape;3395;p38">
              <a:extLst>
                <a:ext uri="{FF2B5EF4-FFF2-40B4-BE49-F238E27FC236}">
                  <a16:creationId xmlns:a16="http://schemas.microsoft.com/office/drawing/2014/main" id="{A8540BFA-0D09-17DC-4139-25BC943BF82A}"/>
                </a:ext>
              </a:extLst>
            </p:cNvPr>
            <p:cNvGrpSpPr/>
            <p:nvPr/>
          </p:nvGrpSpPr>
          <p:grpSpPr>
            <a:xfrm>
              <a:off x="2030200" y="685625"/>
              <a:ext cx="143400" cy="2454350"/>
              <a:chOff x="2436050" y="685625"/>
              <a:chExt cx="143400" cy="2454350"/>
            </a:xfrm>
          </p:grpSpPr>
          <p:sp>
            <p:nvSpPr>
              <p:cNvPr id="3396" name="Google Shape;3396;p38">
                <a:extLst>
                  <a:ext uri="{FF2B5EF4-FFF2-40B4-BE49-F238E27FC236}">
                    <a16:creationId xmlns:a16="http://schemas.microsoft.com/office/drawing/2014/main" id="{1EBFA923-3C84-03AF-DA7C-2DD3F22719FF}"/>
                  </a:ext>
                </a:extLst>
              </p:cNvPr>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7" name="Google Shape;3397;p38">
                <a:extLst>
                  <a:ext uri="{FF2B5EF4-FFF2-40B4-BE49-F238E27FC236}">
                    <a16:creationId xmlns:a16="http://schemas.microsoft.com/office/drawing/2014/main" id="{BE100FD8-E4D6-9819-A1C4-45D2A2B7B314}"/>
                  </a:ext>
                </a:extLst>
              </p:cNvPr>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8" name="Google Shape;3398;p38">
                <a:extLst>
                  <a:ext uri="{FF2B5EF4-FFF2-40B4-BE49-F238E27FC236}">
                    <a16:creationId xmlns:a16="http://schemas.microsoft.com/office/drawing/2014/main" id="{614D30CF-A80A-FD01-29FD-208591C3C0F5}"/>
                  </a:ext>
                </a:extLst>
              </p:cNvPr>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9" name="Google Shape;3399;p38">
                <a:extLst>
                  <a:ext uri="{FF2B5EF4-FFF2-40B4-BE49-F238E27FC236}">
                    <a16:creationId xmlns:a16="http://schemas.microsoft.com/office/drawing/2014/main" id="{EC3C5F4C-E191-BDAA-382B-6BF755D991FC}"/>
                  </a:ext>
                </a:extLst>
              </p:cNvPr>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0" name="Google Shape;3400;p38">
                <a:extLst>
                  <a:ext uri="{FF2B5EF4-FFF2-40B4-BE49-F238E27FC236}">
                    <a16:creationId xmlns:a16="http://schemas.microsoft.com/office/drawing/2014/main" id="{82BEF8FC-C054-EC30-A315-4BC2303CEE18}"/>
                  </a:ext>
                </a:extLst>
              </p:cNvPr>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1" name="Google Shape;3401;p38">
                <a:extLst>
                  <a:ext uri="{FF2B5EF4-FFF2-40B4-BE49-F238E27FC236}">
                    <a16:creationId xmlns:a16="http://schemas.microsoft.com/office/drawing/2014/main" id="{089545EF-1281-8078-2045-1B0EBB3AEFF4}"/>
                  </a:ext>
                </a:extLst>
              </p:cNvPr>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2" name="Google Shape;3402;p38">
                <a:extLst>
                  <a:ext uri="{FF2B5EF4-FFF2-40B4-BE49-F238E27FC236}">
                    <a16:creationId xmlns:a16="http://schemas.microsoft.com/office/drawing/2014/main" id="{0D05FDDC-0FF9-C630-B153-DE7FD7D8A27C}"/>
                  </a:ext>
                </a:extLst>
              </p:cNvPr>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3" name="Google Shape;3403;p38">
                <a:extLst>
                  <a:ext uri="{FF2B5EF4-FFF2-40B4-BE49-F238E27FC236}">
                    <a16:creationId xmlns:a16="http://schemas.microsoft.com/office/drawing/2014/main" id="{379D47CC-10E3-79C9-DBC0-F1A28C0209C3}"/>
                  </a:ext>
                </a:extLst>
              </p:cNvPr>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4" name="Google Shape;3404;p38">
                <a:extLst>
                  <a:ext uri="{FF2B5EF4-FFF2-40B4-BE49-F238E27FC236}">
                    <a16:creationId xmlns:a16="http://schemas.microsoft.com/office/drawing/2014/main" id="{B41B2CB8-2990-7DF0-04B0-6D7843479364}"/>
                  </a:ext>
                </a:extLst>
              </p:cNvPr>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5" name="Google Shape;3405;p38">
                <a:extLst>
                  <a:ext uri="{FF2B5EF4-FFF2-40B4-BE49-F238E27FC236}">
                    <a16:creationId xmlns:a16="http://schemas.microsoft.com/office/drawing/2014/main" id="{89D12FB8-7215-82AF-8037-8F6CA7E2B3F6}"/>
                  </a:ext>
                </a:extLst>
              </p:cNvPr>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6" name="Google Shape;3406;p38">
                <a:extLst>
                  <a:ext uri="{FF2B5EF4-FFF2-40B4-BE49-F238E27FC236}">
                    <a16:creationId xmlns:a16="http://schemas.microsoft.com/office/drawing/2014/main" id="{30EEB111-37A3-5B72-BDC8-534DBE261D2A}"/>
                  </a:ext>
                </a:extLst>
              </p:cNvPr>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7" name="Google Shape;3407;p38">
                <a:extLst>
                  <a:ext uri="{FF2B5EF4-FFF2-40B4-BE49-F238E27FC236}">
                    <a16:creationId xmlns:a16="http://schemas.microsoft.com/office/drawing/2014/main" id="{2555FBF7-5737-8F27-B6B9-FD9A95D28F6A}"/>
                  </a:ext>
                </a:extLst>
              </p:cNvPr>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408" name="Google Shape;3408;p38">
              <a:extLst>
                <a:ext uri="{FF2B5EF4-FFF2-40B4-BE49-F238E27FC236}">
                  <a16:creationId xmlns:a16="http://schemas.microsoft.com/office/drawing/2014/main" id="{E194BC30-5FA9-954C-823F-35E8FDDA5435}"/>
                </a:ext>
              </a:extLst>
            </p:cNvPr>
            <p:cNvGrpSpPr/>
            <p:nvPr/>
          </p:nvGrpSpPr>
          <p:grpSpPr>
            <a:xfrm>
              <a:off x="2030200" y="685625"/>
              <a:ext cx="143400" cy="2454350"/>
              <a:chOff x="2436050" y="685625"/>
              <a:chExt cx="143400" cy="2454350"/>
            </a:xfrm>
          </p:grpSpPr>
          <p:sp>
            <p:nvSpPr>
              <p:cNvPr id="3409" name="Google Shape;3409;p38">
                <a:extLst>
                  <a:ext uri="{FF2B5EF4-FFF2-40B4-BE49-F238E27FC236}">
                    <a16:creationId xmlns:a16="http://schemas.microsoft.com/office/drawing/2014/main" id="{A7F42DAD-779B-72AC-72B8-AA8F3D13E30E}"/>
                  </a:ext>
                </a:extLst>
              </p:cNvPr>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0" name="Google Shape;3410;p38">
                <a:extLst>
                  <a:ext uri="{FF2B5EF4-FFF2-40B4-BE49-F238E27FC236}">
                    <a16:creationId xmlns:a16="http://schemas.microsoft.com/office/drawing/2014/main" id="{75F8455C-9AA7-2EF0-38E3-3DDF49469601}"/>
                  </a:ext>
                </a:extLst>
              </p:cNvPr>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1" name="Google Shape;3411;p38">
                <a:extLst>
                  <a:ext uri="{FF2B5EF4-FFF2-40B4-BE49-F238E27FC236}">
                    <a16:creationId xmlns:a16="http://schemas.microsoft.com/office/drawing/2014/main" id="{12231E3F-2EE3-5B8F-86DD-39671B526E20}"/>
                  </a:ext>
                </a:extLst>
              </p:cNvPr>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2" name="Google Shape;3412;p38">
                <a:extLst>
                  <a:ext uri="{FF2B5EF4-FFF2-40B4-BE49-F238E27FC236}">
                    <a16:creationId xmlns:a16="http://schemas.microsoft.com/office/drawing/2014/main" id="{31439084-6DEE-4915-A8D0-4D0B25CCFD84}"/>
                  </a:ext>
                </a:extLst>
              </p:cNvPr>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3" name="Google Shape;3413;p38">
                <a:extLst>
                  <a:ext uri="{FF2B5EF4-FFF2-40B4-BE49-F238E27FC236}">
                    <a16:creationId xmlns:a16="http://schemas.microsoft.com/office/drawing/2014/main" id="{23472F1E-E634-ED9A-EEB9-6772E7933433}"/>
                  </a:ext>
                </a:extLst>
              </p:cNvPr>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4" name="Google Shape;3414;p38">
                <a:extLst>
                  <a:ext uri="{FF2B5EF4-FFF2-40B4-BE49-F238E27FC236}">
                    <a16:creationId xmlns:a16="http://schemas.microsoft.com/office/drawing/2014/main" id="{AEAB49F1-F629-6AA7-6AA5-63258F3F6707}"/>
                  </a:ext>
                </a:extLst>
              </p:cNvPr>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5" name="Google Shape;3415;p38">
                <a:extLst>
                  <a:ext uri="{FF2B5EF4-FFF2-40B4-BE49-F238E27FC236}">
                    <a16:creationId xmlns:a16="http://schemas.microsoft.com/office/drawing/2014/main" id="{A22CC3DB-741B-D61D-30CB-A63309D0B840}"/>
                  </a:ext>
                </a:extLst>
              </p:cNvPr>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6" name="Google Shape;3416;p38">
                <a:extLst>
                  <a:ext uri="{FF2B5EF4-FFF2-40B4-BE49-F238E27FC236}">
                    <a16:creationId xmlns:a16="http://schemas.microsoft.com/office/drawing/2014/main" id="{F0D80E9F-6E2D-9B52-A233-311FC053AADA}"/>
                  </a:ext>
                </a:extLst>
              </p:cNvPr>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7" name="Google Shape;3417;p38">
                <a:extLst>
                  <a:ext uri="{FF2B5EF4-FFF2-40B4-BE49-F238E27FC236}">
                    <a16:creationId xmlns:a16="http://schemas.microsoft.com/office/drawing/2014/main" id="{BE7DC085-836F-0086-8FC3-11C04088A423}"/>
                  </a:ext>
                </a:extLst>
              </p:cNvPr>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8" name="Google Shape;3418;p38">
                <a:extLst>
                  <a:ext uri="{FF2B5EF4-FFF2-40B4-BE49-F238E27FC236}">
                    <a16:creationId xmlns:a16="http://schemas.microsoft.com/office/drawing/2014/main" id="{BD1968D9-9DB0-6D5A-ED6C-C7D6190E33A6}"/>
                  </a:ext>
                </a:extLst>
              </p:cNvPr>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9" name="Google Shape;3419;p38">
                <a:extLst>
                  <a:ext uri="{FF2B5EF4-FFF2-40B4-BE49-F238E27FC236}">
                    <a16:creationId xmlns:a16="http://schemas.microsoft.com/office/drawing/2014/main" id="{E25407A0-E769-ECBB-9DDD-4266653B9322}"/>
                  </a:ext>
                </a:extLst>
              </p:cNvPr>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0" name="Google Shape;3420;p38">
                <a:extLst>
                  <a:ext uri="{FF2B5EF4-FFF2-40B4-BE49-F238E27FC236}">
                    <a16:creationId xmlns:a16="http://schemas.microsoft.com/office/drawing/2014/main" id="{CAEC5D2B-6B9C-0F2B-91C9-3533B8CFAD7D}"/>
                  </a:ext>
                </a:extLst>
              </p:cNvPr>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421" name="Google Shape;3421;p38">
            <a:extLst>
              <a:ext uri="{FF2B5EF4-FFF2-40B4-BE49-F238E27FC236}">
                <a16:creationId xmlns:a16="http://schemas.microsoft.com/office/drawing/2014/main" id="{D4713928-ED5F-FD00-8FE5-02EEAFECD2FE}"/>
              </a:ext>
            </a:extLst>
          </p:cNvPr>
          <p:cNvGrpSpPr/>
          <p:nvPr/>
        </p:nvGrpSpPr>
        <p:grpSpPr>
          <a:xfrm>
            <a:off x="1406500" y="2243875"/>
            <a:ext cx="143400" cy="2454350"/>
            <a:chOff x="2436050" y="685625"/>
            <a:chExt cx="143400" cy="2454350"/>
          </a:xfrm>
        </p:grpSpPr>
        <p:grpSp>
          <p:nvGrpSpPr>
            <p:cNvPr id="3422" name="Google Shape;3422;p38">
              <a:extLst>
                <a:ext uri="{FF2B5EF4-FFF2-40B4-BE49-F238E27FC236}">
                  <a16:creationId xmlns:a16="http://schemas.microsoft.com/office/drawing/2014/main" id="{F4E378D4-9599-16D7-B9FD-8994E5482F7B}"/>
                </a:ext>
              </a:extLst>
            </p:cNvPr>
            <p:cNvGrpSpPr/>
            <p:nvPr/>
          </p:nvGrpSpPr>
          <p:grpSpPr>
            <a:xfrm>
              <a:off x="2436050" y="685625"/>
              <a:ext cx="143400" cy="2454350"/>
              <a:chOff x="2436050" y="685625"/>
              <a:chExt cx="143400" cy="2454350"/>
            </a:xfrm>
          </p:grpSpPr>
          <p:sp>
            <p:nvSpPr>
              <p:cNvPr id="3423" name="Google Shape;3423;p38">
                <a:extLst>
                  <a:ext uri="{FF2B5EF4-FFF2-40B4-BE49-F238E27FC236}">
                    <a16:creationId xmlns:a16="http://schemas.microsoft.com/office/drawing/2014/main" id="{64C6B088-7658-B726-3E6E-5F1E84BF1E9F}"/>
                  </a:ext>
                </a:extLst>
              </p:cNvPr>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4" name="Google Shape;3424;p38">
                <a:extLst>
                  <a:ext uri="{FF2B5EF4-FFF2-40B4-BE49-F238E27FC236}">
                    <a16:creationId xmlns:a16="http://schemas.microsoft.com/office/drawing/2014/main" id="{F1DA49B6-8D73-0F9E-F000-2738F00AE619}"/>
                  </a:ext>
                </a:extLst>
              </p:cNvPr>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5" name="Google Shape;3425;p38">
                <a:extLst>
                  <a:ext uri="{FF2B5EF4-FFF2-40B4-BE49-F238E27FC236}">
                    <a16:creationId xmlns:a16="http://schemas.microsoft.com/office/drawing/2014/main" id="{1E4313B1-BF1A-7B07-764B-F5917A1FDFB0}"/>
                  </a:ext>
                </a:extLst>
              </p:cNvPr>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6" name="Google Shape;3426;p38">
                <a:extLst>
                  <a:ext uri="{FF2B5EF4-FFF2-40B4-BE49-F238E27FC236}">
                    <a16:creationId xmlns:a16="http://schemas.microsoft.com/office/drawing/2014/main" id="{5A49AD59-46DB-C2F9-EB30-3E83E4F8C43B}"/>
                  </a:ext>
                </a:extLst>
              </p:cNvPr>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7" name="Google Shape;3427;p38">
                <a:extLst>
                  <a:ext uri="{FF2B5EF4-FFF2-40B4-BE49-F238E27FC236}">
                    <a16:creationId xmlns:a16="http://schemas.microsoft.com/office/drawing/2014/main" id="{5276530E-4E82-4D95-19B6-21BB6B98AFB0}"/>
                  </a:ext>
                </a:extLst>
              </p:cNvPr>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8" name="Google Shape;3428;p38">
                <a:extLst>
                  <a:ext uri="{FF2B5EF4-FFF2-40B4-BE49-F238E27FC236}">
                    <a16:creationId xmlns:a16="http://schemas.microsoft.com/office/drawing/2014/main" id="{94996193-F474-A74A-AF25-E31B0B45E4B0}"/>
                  </a:ext>
                </a:extLst>
              </p:cNvPr>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9" name="Google Shape;3429;p38">
                <a:extLst>
                  <a:ext uri="{FF2B5EF4-FFF2-40B4-BE49-F238E27FC236}">
                    <a16:creationId xmlns:a16="http://schemas.microsoft.com/office/drawing/2014/main" id="{984B8938-19A0-18C9-F5FA-158032991FC5}"/>
                  </a:ext>
                </a:extLst>
              </p:cNvPr>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0" name="Google Shape;3430;p38">
                <a:extLst>
                  <a:ext uri="{FF2B5EF4-FFF2-40B4-BE49-F238E27FC236}">
                    <a16:creationId xmlns:a16="http://schemas.microsoft.com/office/drawing/2014/main" id="{65F1E46E-53F0-BB97-450D-37188B7CEDEB}"/>
                  </a:ext>
                </a:extLst>
              </p:cNvPr>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1" name="Google Shape;3431;p38">
                <a:extLst>
                  <a:ext uri="{FF2B5EF4-FFF2-40B4-BE49-F238E27FC236}">
                    <a16:creationId xmlns:a16="http://schemas.microsoft.com/office/drawing/2014/main" id="{B68C6FDC-E796-4BD1-DBB7-DD21DEE20387}"/>
                  </a:ext>
                </a:extLst>
              </p:cNvPr>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2" name="Google Shape;3432;p38">
                <a:extLst>
                  <a:ext uri="{FF2B5EF4-FFF2-40B4-BE49-F238E27FC236}">
                    <a16:creationId xmlns:a16="http://schemas.microsoft.com/office/drawing/2014/main" id="{AC3D8283-E508-6F1B-6DA3-59120D5643D0}"/>
                  </a:ext>
                </a:extLst>
              </p:cNvPr>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3" name="Google Shape;3433;p38">
                <a:extLst>
                  <a:ext uri="{FF2B5EF4-FFF2-40B4-BE49-F238E27FC236}">
                    <a16:creationId xmlns:a16="http://schemas.microsoft.com/office/drawing/2014/main" id="{2F09992B-D8D4-F84B-C3A9-68FD217B66CE}"/>
                  </a:ext>
                </a:extLst>
              </p:cNvPr>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4" name="Google Shape;3434;p38">
                <a:extLst>
                  <a:ext uri="{FF2B5EF4-FFF2-40B4-BE49-F238E27FC236}">
                    <a16:creationId xmlns:a16="http://schemas.microsoft.com/office/drawing/2014/main" id="{4E94D61B-93AA-E004-2F80-EDEA9F8F4B09}"/>
                  </a:ext>
                </a:extLst>
              </p:cNvPr>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435" name="Google Shape;3435;p38">
              <a:extLst>
                <a:ext uri="{FF2B5EF4-FFF2-40B4-BE49-F238E27FC236}">
                  <a16:creationId xmlns:a16="http://schemas.microsoft.com/office/drawing/2014/main" id="{D7DB9680-0B99-E4E2-8CF9-59E79DC09796}"/>
                </a:ext>
              </a:extLst>
            </p:cNvPr>
            <p:cNvGrpSpPr/>
            <p:nvPr/>
          </p:nvGrpSpPr>
          <p:grpSpPr>
            <a:xfrm>
              <a:off x="2436050" y="685625"/>
              <a:ext cx="143400" cy="2454350"/>
              <a:chOff x="2436050" y="685625"/>
              <a:chExt cx="143400" cy="2454350"/>
            </a:xfrm>
          </p:grpSpPr>
          <p:sp>
            <p:nvSpPr>
              <p:cNvPr id="3436" name="Google Shape;3436;p38">
                <a:extLst>
                  <a:ext uri="{FF2B5EF4-FFF2-40B4-BE49-F238E27FC236}">
                    <a16:creationId xmlns:a16="http://schemas.microsoft.com/office/drawing/2014/main" id="{26A5B6ED-2E68-C926-1865-4C8CC56FCAB5}"/>
                  </a:ext>
                </a:extLst>
              </p:cNvPr>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7" name="Google Shape;3437;p38">
                <a:extLst>
                  <a:ext uri="{FF2B5EF4-FFF2-40B4-BE49-F238E27FC236}">
                    <a16:creationId xmlns:a16="http://schemas.microsoft.com/office/drawing/2014/main" id="{9F81E009-7112-3EE3-1A77-0179DFF59014}"/>
                  </a:ext>
                </a:extLst>
              </p:cNvPr>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8" name="Google Shape;3438;p38">
                <a:extLst>
                  <a:ext uri="{FF2B5EF4-FFF2-40B4-BE49-F238E27FC236}">
                    <a16:creationId xmlns:a16="http://schemas.microsoft.com/office/drawing/2014/main" id="{6D936238-B8ED-8595-8351-185476895562}"/>
                  </a:ext>
                </a:extLst>
              </p:cNvPr>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9" name="Google Shape;3439;p38">
                <a:extLst>
                  <a:ext uri="{FF2B5EF4-FFF2-40B4-BE49-F238E27FC236}">
                    <a16:creationId xmlns:a16="http://schemas.microsoft.com/office/drawing/2014/main" id="{53E49DB6-D183-DB06-1F63-22B12E26CF50}"/>
                  </a:ext>
                </a:extLst>
              </p:cNvPr>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0" name="Google Shape;3440;p38">
                <a:extLst>
                  <a:ext uri="{FF2B5EF4-FFF2-40B4-BE49-F238E27FC236}">
                    <a16:creationId xmlns:a16="http://schemas.microsoft.com/office/drawing/2014/main" id="{2F91BEB0-3C42-B230-6980-022FE0F359A5}"/>
                  </a:ext>
                </a:extLst>
              </p:cNvPr>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1" name="Google Shape;3441;p38">
                <a:extLst>
                  <a:ext uri="{FF2B5EF4-FFF2-40B4-BE49-F238E27FC236}">
                    <a16:creationId xmlns:a16="http://schemas.microsoft.com/office/drawing/2014/main" id="{59AB2AA0-34F9-019E-F2C8-05191ECEA760}"/>
                  </a:ext>
                </a:extLst>
              </p:cNvPr>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2" name="Google Shape;3442;p38">
                <a:extLst>
                  <a:ext uri="{FF2B5EF4-FFF2-40B4-BE49-F238E27FC236}">
                    <a16:creationId xmlns:a16="http://schemas.microsoft.com/office/drawing/2014/main" id="{C17A3900-F374-1F8E-7773-AA2F449F7C10}"/>
                  </a:ext>
                </a:extLst>
              </p:cNvPr>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3" name="Google Shape;3443;p38">
                <a:extLst>
                  <a:ext uri="{FF2B5EF4-FFF2-40B4-BE49-F238E27FC236}">
                    <a16:creationId xmlns:a16="http://schemas.microsoft.com/office/drawing/2014/main" id="{8FE7188E-D47B-DDE5-4402-D4347FCD6B69}"/>
                  </a:ext>
                </a:extLst>
              </p:cNvPr>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4" name="Google Shape;3444;p38">
                <a:extLst>
                  <a:ext uri="{FF2B5EF4-FFF2-40B4-BE49-F238E27FC236}">
                    <a16:creationId xmlns:a16="http://schemas.microsoft.com/office/drawing/2014/main" id="{2D2270B7-C25D-6340-B74A-26AA829D1BE1}"/>
                  </a:ext>
                </a:extLst>
              </p:cNvPr>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5" name="Google Shape;3445;p38">
                <a:extLst>
                  <a:ext uri="{FF2B5EF4-FFF2-40B4-BE49-F238E27FC236}">
                    <a16:creationId xmlns:a16="http://schemas.microsoft.com/office/drawing/2014/main" id="{4C98FE88-2398-742A-FF76-E6A15C00BFBE}"/>
                  </a:ext>
                </a:extLst>
              </p:cNvPr>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6" name="Google Shape;3446;p38">
                <a:extLst>
                  <a:ext uri="{FF2B5EF4-FFF2-40B4-BE49-F238E27FC236}">
                    <a16:creationId xmlns:a16="http://schemas.microsoft.com/office/drawing/2014/main" id="{400EAFA9-851B-6D3B-804C-0B6497BC2C5E}"/>
                  </a:ext>
                </a:extLst>
              </p:cNvPr>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7" name="Google Shape;3447;p38">
                <a:extLst>
                  <a:ext uri="{FF2B5EF4-FFF2-40B4-BE49-F238E27FC236}">
                    <a16:creationId xmlns:a16="http://schemas.microsoft.com/office/drawing/2014/main" id="{AD69DD1E-2D8B-900B-D6AC-054836B637FB}"/>
                  </a:ext>
                </a:extLst>
              </p:cNvPr>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448" name="Google Shape;3448;p38">
            <a:extLst>
              <a:ext uri="{FF2B5EF4-FFF2-40B4-BE49-F238E27FC236}">
                <a16:creationId xmlns:a16="http://schemas.microsoft.com/office/drawing/2014/main" id="{5253888E-7890-0AEE-2E1B-7CC0CEAC7B23}"/>
              </a:ext>
            </a:extLst>
          </p:cNvPr>
          <p:cNvGrpSpPr/>
          <p:nvPr/>
        </p:nvGrpSpPr>
        <p:grpSpPr>
          <a:xfrm>
            <a:off x="7893775" y="-127789"/>
            <a:ext cx="143400" cy="2454350"/>
            <a:chOff x="2030200" y="685625"/>
            <a:chExt cx="143400" cy="2454350"/>
          </a:xfrm>
        </p:grpSpPr>
        <p:grpSp>
          <p:nvGrpSpPr>
            <p:cNvPr id="3449" name="Google Shape;3449;p38">
              <a:extLst>
                <a:ext uri="{FF2B5EF4-FFF2-40B4-BE49-F238E27FC236}">
                  <a16:creationId xmlns:a16="http://schemas.microsoft.com/office/drawing/2014/main" id="{6DF19974-2CA0-0279-518D-8A2E716F9147}"/>
                </a:ext>
              </a:extLst>
            </p:cNvPr>
            <p:cNvGrpSpPr/>
            <p:nvPr/>
          </p:nvGrpSpPr>
          <p:grpSpPr>
            <a:xfrm>
              <a:off x="2030200" y="685625"/>
              <a:ext cx="143400" cy="2454350"/>
              <a:chOff x="2436050" y="685625"/>
              <a:chExt cx="143400" cy="2454350"/>
            </a:xfrm>
          </p:grpSpPr>
          <p:sp>
            <p:nvSpPr>
              <p:cNvPr id="3450" name="Google Shape;3450;p38">
                <a:extLst>
                  <a:ext uri="{FF2B5EF4-FFF2-40B4-BE49-F238E27FC236}">
                    <a16:creationId xmlns:a16="http://schemas.microsoft.com/office/drawing/2014/main" id="{BEF7D4C6-EF91-395A-9674-D71DFA004B00}"/>
                  </a:ext>
                </a:extLst>
              </p:cNvPr>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1" name="Google Shape;3451;p38">
                <a:extLst>
                  <a:ext uri="{FF2B5EF4-FFF2-40B4-BE49-F238E27FC236}">
                    <a16:creationId xmlns:a16="http://schemas.microsoft.com/office/drawing/2014/main" id="{3600C563-8BD8-9FDF-3082-944DDF264A14}"/>
                  </a:ext>
                </a:extLst>
              </p:cNvPr>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2" name="Google Shape;3452;p38">
                <a:extLst>
                  <a:ext uri="{FF2B5EF4-FFF2-40B4-BE49-F238E27FC236}">
                    <a16:creationId xmlns:a16="http://schemas.microsoft.com/office/drawing/2014/main" id="{2086068F-6273-29E4-6E74-A5B08FA598AA}"/>
                  </a:ext>
                </a:extLst>
              </p:cNvPr>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3" name="Google Shape;3453;p38">
                <a:extLst>
                  <a:ext uri="{FF2B5EF4-FFF2-40B4-BE49-F238E27FC236}">
                    <a16:creationId xmlns:a16="http://schemas.microsoft.com/office/drawing/2014/main" id="{0093C69A-A679-FBBC-BFB2-95D00941246A}"/>
                  </a:ext>
                </a:extLst>
              </p:cNvPr>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4" name="Google Shape;3454;p38">
                <a:extLst>
                  <a:ext uri="{FF2B5EF4-FFF2-40B4-BE49-F238E27FC236}">
                    <a16:creationId xmlns:a16="http://schemas.microsoft.com/office/drawing/2014/main" id="{65CECEFB-7A08-DE65-30D2-F7579ACFC7EF}"/>
                  </a:ext>
                </a:extLst>
              </p:cNvPr>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5" name="Google Shape;3455;p38">
                <a:extLst>
                  <a:ext uri="{FF2B5EF4-FFF2-40B4-BE49-F238E27FC236}">
                    <a16:creationId xmlns:a16="http://schemas.microsoft.com/office/drawing/2014/main" id="{F70B8F40-F404-0E1E-930F-DC50F7E14B27}"/>
                  </a:ext>
                </a:extLst>
              </p:cNvPr>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6" name="Google Shape;3456;p38">
                <a:extLst>
                  <a:ext uri="{FF2B5EF4-FFF2-40B4-BE49-F238E27FC236}">
                    <a16:creationId xmlns:a16="http://schemas.microsoft.com/office/drawing/2014/main" id="{DF71DF1D-D8E0-BEED-8E46-2C0E23EE53C5}"/>
                  </a:ext>
                </a:extLst>
              </p:cNvPr>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7" name="Google Shape;3457;p38">
                <a:extLst>
                  <a:ext uri="{FF2B5EF4-FFF2-40B4-BE49-F238E27FC236}">
                    <a16:creationId xmlns:a16="http://schemas.microsoft.com/office/drawing/2014/main" id="{1C7215CD-113A-3CA3-D6CC-D39EFEFEE4D0}"/>
                  </a:ext>
                </a:extLst>
              </p:cNvPr>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8" name="Google Shape;3458;p38">
                <a:extLst>
                  <a:ext uri="{FF2B5EF4-FFF2-40B4-BE49-F238E27FC236}">
                    <a16:creationId xmlns:a16="http://schemas.microsoft.com/office/drawing/2014/main" id="{33214CC2-2D28-3DA8-B0E4-D5C49B47C35F}"/>
                  </a:ext>
                </a:extLst>
              </p:cNvPr>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9" name="Google Shape;3459;p38">
                <a:extLst>
                  <a:ext uri="{FF2B5EF4-FFF2-40B4-BE49-F238E27FC236}">
                    <a16:creationId xmlns:a16="http://schemas.microsoft.com/office/drawing/2014/main" id="{F40CD74D-141F-BC6F-D8D7-DCBF23B45156}"/>
                  </a:ext>
                </a:extLst>
              </p:cNvPr>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0" name="Google Shape;3460;p38">
                <a:extLst>
                  <a:ext uri="{FF2B5EF4-FFF2-40B4-BE49-F238E27FC236}">
                    <a16:creationId xmlns:a16="http://schemas.microsoft.com/office/drawing/2014/main" id="{D1628663-7A9B-F86C-B4A2-632FE7A0098E}"/>
                  </a:ext>
                </a:extLst>
              </p:cNvPr>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1" name="Google Shape;3461;p38">
                <a:extLst>
                  <a:ext uri="{FF2B5EF4-FFF2-40B4-BE49-F238E27FC236}">
                    <a16:creationId xmlns:a16="http://schemas.microsoft.com/office/drawing/2014/main" id="{88D92328-0A5C-3B91-65A2-B25AF4B9642A}"/>
                  </a:ext>
                </a:extLst>
              </p:cNvPr>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462" name="Google Shape;3462;p38">
              <a:extLst>
                <a:ext uri="{FF2B5EF4-FFF2-40B4-BE49-F238E27FC236}">
                  <a16:creationId xmlns:a16="http://schemas.microsoft.com/office/drawing/2014/main" id="{5CC870CF-B9AD-BB07-2057-F6E0BB38FD2F}"/>
                </a:ext>
              </a:extLst>
            </p:cNvPr>
            <p:cNvGrpSpPr/>
            <p:nvPr/>
          </p:nvGrpSpPr>
          <p:grpSpPr>
            <a:xfrm>
              <a:off x="2030200" y="685625"/>
              <a:ext cx="143400" cy="2454350"/>
              <a:chOff x="2436050" y="685625"/>
              <a:chExt cx="143400" cy="2454350"/>
            </a:xfrm>
          </p:grpSpPr>
          <p:sp>
            <p:nvSpPr>
              <p:cNvPr id="3463" name="Google Shape;3463;p38">
                <a:extLst>
                  <a:ext uri="{FF2B5EF4-FFF2-40B4-BE49-F238E27FC236}">
                    <a16:creationId xmlns:a16="http://schemas.microsoft.com/office/drawing/2014/main" id="{3B992797-14B7-AD51-C406-A2D8C5B4AE27}"/>
                  </a:ext>
                </a:extLst>
              </p:cNvPr>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4" name="Google Shape;3464;p38">
                <a:extLst>
                  <a:ext uri="{FF2B5EF4-FFF2-40B4-BE49-F238E27FC236}">
                    <a16:creationId xmlns:a16="http://schemas.microsoft.com/office/drawing/2014/main" id="{F1FE6F8E-BD83-A982-A2B6-E3F94A98D351}"/>
                  </a:ext>
                </a:extLst>
              </p:cNvPr>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5" name="Google Shape;3465;p38">
                <a:extLst>
                  <a:ext uri="{FF2B5EF4-FFF2-40B4-BE49-F238E27FC236}">
                    <a16:creationId xmlns:a16="http://schemas.microsoft.com/office/drawing/2014/main" id="{1127CEE6-C4FF-89E6-D4B3-DD45220FCDEB}"/>
                  </a:ext>
                </a:extLst>
              </p:cNvPr>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6" name="Google Shape;3466;p38">
                <a:extLst>
                  <a:ext uri="{FF2B5EF4-FFF2-40B4-BE49-F238E27FC236}">
                    <a16:creationId xmlns:a16="http://schemas.microsoft.com/office/drawing/2014/main" id="{290E5D13-7286-47F5-A52F-2AA948B4D73A}"/>
                  </a:ext>
                </a:extLst>
              </p:cNvPr>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7" name="Google Shape;3467;p38">
                <a:extLst>
                  <a:ext uri="{FF2B5EF4-FFF2-40B4-BE49-F238E27FC236}">
                    <a16:creationId xmlns:a16="http://schemas.microsoft.com/office/drawing/2014/main" id="{E54A9ECA-ABD1-1575-AFE7-12EE218A14DF}"/>
                  </a:ext>
                </a:extLst>
              </p:cNvPr>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8" name="Google Shape;3468;p38">
                <a:extLst>
                  <a:ext uri="{FF2B5EF4-FFF2-40B4-BE49-F238E27FC236}">
                    <a16:creationId xmlns:a16="http://schemas.microsoft.com/office/drawing/2014/main" id="{1FCDA89C-DE10-D5B4-58D9-F524D4EB4C2D}"/>
                  </a:ext>
                </a:extLst>
              </p:cNvPr>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9" name="Google Shape;3469;p38">
                <a:extLst>
                  <a:ext uri="{FF2B5EF4-FFF2-40B4-BE49-F238E27FC236}">
                    <a16:creationId xmlns:a16="http://schemas.microsoft.com/office/drawing/2014/main" id="{78D68647-F3AB-9169-B662-22B21B495AC9}"/>
                  </a:ext>
                </a:extLst>
              </p:cNvPr>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70" name="Google Shape;3470;p38">
                <a:extLst>
                  <a:ext uri="{FF2B5EF4-FFF2-40B4-BE49-F238E27FC236}">
                    <a16:creationId xmlns:a16="http://schemas.microsoft.com/office/drawing/2014/main" id="{EC7EF823-A69E-DE44-7BB0-0C29F4FAF0F0}"/>
                  </a:ext>
                </a:extLst>
              </p:cNvPr>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71" name="Google Shape;3471;p38">
                <a:extLst>
                  <a:ext uri="{FF2B5EF4-FFF2-40B4-BE49-F238E27FC236}">
                    <a16:creationId xmlns:a16="http://schemas.microsoft.com/office/drawing/2014/main" id="{5B539134-5A5E-E1E4-6409-1FB4223D9180}"/>
                  </a:ext>
                </a:extLst>
              </p:cNvPr>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72" name="Google Shape;3472;p38">
                <a:extLst>
                  <a:ext uri="{FF2B5EF4-FFF2-40B4-BE49-F238E27FC236}">
                    <a16:creationId xmlns:a16="http://schemas.microsoft.com/office/drawing/2014/main" id="{975D2EEF-692A-E837-E421-A2C3B5B37972}"/>
                  </a:ext>
                </a:extLst>
              </p:cNvPr>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73" name="Google Shape;3473;p38">
                <a:extLst>
                  <a:ext uri="{FF2B5EF4-FFF2-40B4-BE49-F238E27FC236}">
                    <a16:creationId xmlns:a16="http://schemas.microsoft.com/office/drawing/2014/main" id="{D55B775C-FAFD-DF75-295C-F9AF0838C9B1}"/>
                  </a:ext>
                </a:extLst>
              </p:cNvPr>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74" name="Google Shape;3474;p38">
                <a:extLst>
                  <a:ext uri="{FF2B5EF4-FFF2-40B4-BE49-F238E27FC236}">
                    <a16:creationId xmlns:a16="http://schemas.microsoft.com/office/drawing/2014/main" id="{56452173-AC03-FE84-7892-E288CCCB9928}"/>
                  </a:ext>
                </a:extLst>
              </p:cNvPr>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pic>
        <p:nvPicPr>
          <p:cNvPr id="48" name="Audio 47">
            <a:hlinkClick r:id="" action="ppaction://media"/>
            <a:extLst>
              <a:ext uri="{FF2B5EF4-FFF2-40B4-BE49-F238E27FC236}">
                <a16:creationId xmlns:a16="http://schemas.microsoft.com/office/drawing/2014/main" id="{8A9C7A05-9870-84D7-650B-CF9BC829044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89941834"/>
      </p:ext>
    </p:extLst>
  </p:cSld>
  <p:clrMapOvr>
    <a:masterClrMapping/>
  </p:clrMapOvr>
  <mc:AlternateContent xmlns:mc="http://schemas.openxmlformats.org/markup-compatibility/2006">
    <mc:Choice xmlns:p14="http://schemas.microsoft.com/office/powerpoint/2010/main" Requires="p14">
      <p:transition spd="med" p14:dur="700" advTm="3781">
        <p:fade/>
      </p:transition>
    </mc:Choice>
    <mc:Fallback>
      <p:transition spd="med" advTm="37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D38D-C49D-36B3-8780-13E6D73DD0B8}"/>
              </a:ext>
            </a:extLst>
          </p:cNvPr>
          <p:cNvSpPr>
            <a:spLocks noGrp="1"/>
          </p:cNvSpPr>
          <p:nvPr>
            <p:ph type="title"/>
          </p:nvPr>
        </p:nvSpPr>
        <p:spPr/>
        <p:txBody>
          <a:bodyPr/>
          <a:lstStyle/>
          <a:p>
            <a:r>
              <a:rPr lang="en-SG" dirty="0"/>
              <a:t>Aim</a:t>
            </a:r>
          </a:p>
        </p:txBody>
      </p:sp>
      <p:sp>
        <p:nvSpPr>
          <p:cNvPr id="3" name="Text Placeholder 2">
            <a:extLst>
              <a:ext uri="{FF2B5EF4-FFF2-40B4-BE49-F238E27FC236}">
                <a16:creationId xmlns:a16="http://schemas.microsoft.com/office/drawing/2014/main" id="{4DBEA87D-73D5-7A58-1EA8-0AD5BA36A675}"/>
              </a:ext>
            </a:extLst>
          </p:cNvPr>
          <p:cNvSpPr>
            <a:spLocks noGrp="1"/>
          </p:cNvSpPr>
          <p:nvPr>
            <p:ph type="body" idx="1"/>
          </p:nvPr>
        </p:nvSpPr>
        <p:spPr>
          <a:xfrm>
            <a:off x="720000" y="1215750"/>
            <a:ext cx="7704000" cy="3542103"/>
          </a:xfrm>
        </p:spPr>
        <p:txBody>
          <a:bodyPr/>
          <a:lstStyle/>
          <a:p>
            <a:pPr algn="l"/>
            <a:r>
              <a:rPr lang="en-US" sz="1400" dirty="0"/>
              <a:t>Predict outcome of a match (Win, Lose, Draw) given the past performance data of each team and other information about the match.</a:t>
            </a:r>
          </a:p>
          <a:p>
            <a:pPr algn="l"/>
            <a:r>
              <a:rPr lang="en-US" sz="1400" dirty="0"/>
              <a:t>Extra challenge: Predict the overall league standings for current 2023-24 season</a:t>
            </a:r>
          </a:p>
          <a:p>
            <a:pPr algn="l"/>
            <a:endParaRPr lang="en-US" dirty="0"/>
          </a:p>
          <a:p>
            <a:pPr algn="l"/>
            <a:r>
              <a:rPr lang="en-US" dirty="0"/>
              <a:t>Workflow:</a:t>
            </a:r>
          </a:p>
          <a:p>
            <a:pPr lvl="1" algn="l"/>
            <a:r>
              <a:rPr lang="en-US" dirty="0"/>
              <a:t>Prepare data for models</a:t>
            </a:r>
          </a:p>
          <a:p>
            <a:pPr lvl="2" algn="l"/>
            <a:r>
              <a:rPr lang="en-US" dirty="0"/>
              <a:t>Scale numeric data using </a:t>
            </a:r>
            <a:r>
              <a:rPr lang="en-US" dirty="0" err="1"/>
              <a:t>StandardScaler</a:t>
            </a:r>
            <a:r>
              <a:rPr lang="en-US" dirty="0"/>
              <a:t>() and encode categorical data using </a:t>
            </a:r>
            <a:r>
              <a:rPr lang="en-US" dirty="0" err="1"/>
              <a:t>LabelEncoder</a:t>
            </a:r>
            <a:r>
              <a:rPr lang="en-US" dirty="0"/>
              <a:t>()</a:t>
            </a:r>
          </a:p>
          <a:p>
            <a:pPr lvl="2" algn="l"/>
            <a:r>
              <a:rPr lang="en-US" dirty="0"/>
              <a:t>Perform Feature Selection to choose the most relevant features</a:t>
            </a:r>
          </a:p>
          <a:p>
            <a:pPr lvl="1" algn="l"/>
            <a:r>
              <a:rPr lang="en-US" dirty="0"/>
              <a:t>Supervised Learning: Train models on our training data and make predictions on test data</a:t>
            </a:r>
          </a:p>
          <a:p>
            <a:pPr lvl="1" algn="l"/>
            <a:r>
              <a:rPr lang="en-US" dirty="0"/>
              <a:t>Evaluate metrics for each model</a:t>
            </a:r>
          </a:p>
          <a:p>
            <a:pPr lvl="1" algn="l"/>
            <a:r>
              <a:rPr lang="en-SG" dirty="0"/>
              <a:t>Predict results for this season </a:t>
            </a:r>
          </a:p>
          <a:p>
            <a:pPr lvl="2" algn="l"/>
            <a:r>
              <a:rPr lang="en-US" dirty="0"/>
              <a:t>Print league standings for current 2023-24 season</a:t>
            </a:r>
          </a:p>
        </p:txBody>
      </p:sp>
      <p:pic>
        <p:nvPicPr>
          <p:cNvPr id="47" name="Audio 46">
            <a:hlinkClick r:id="" action="ppaction://media"/>
            <a:extLst>
              <a:ext uri="{FF2B5EF4-FFF2-40B4-BE49-F238E27FC236}">
                <a16:creationId xmlns:a16="http://schemas.microsoft.com/office/drawing/2014/main" id="{6D76E64C-78E9-3DB4-B30E-37C05CB79E1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393869961"/>
      </p:ext>
    </p:extLst>
  </p:cSld>
  <p:clrMapOvr>
    <a:masterClrMapping/>
  </p:clrMapOvr>
  <mc:AlternateContent xmlns:mc="http://schemas.openxmlformats.org/markup-compatibility/2006">
    <mc:Choice xmlns:p14="http://schemas.microsoft.com/office/powerpoint/2010/main" Requires="p14">
      <p:transition spd="slow" p14:dur="2000" advTm="22173"/>
    </mc:Choice>
    <mc:Fallback>
      <p:transition spd="slow" advTm="22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DF3DB-7EB2-1172-7CDA-DFF7EEC2B5F5}"/>
              </a:ext>
            </a:extLst>
          </p:cNvPr>
          <p:cNvSpPr>
            <a:spLocks noGrp="1"/>
          </p:cNvSpPr>
          <p:nvPr>
            <p:ph type="title"/>
          </p:nvPr>
        </p:nvSpPr>
        <p:spPr>
          <a:xfrm>
            <a:off x="720000" y="225883"/>
            <a:ext cx="7704000" cy="572700"/>
          </a:xfrm>
        </p:spPr>
        <p:txBody>
          <a:bodyPr/>
          <a:lstStyle/>
          <a:p>
            <a:r>
              <a:rPr lang="en-US" dirty="0"/>
              <a:t>Feature Selection</a:t>
            </a:r>
          </a:p>
        </p:txBody>
      </p:sp>
      <p:sp>
        <p:nvSpPr>
          <p:cNvPr id="3" name="Text Placeholder 2">
            <a:extLst>
              <a:ext uri="{FF2B5EF4-FFF2-40B4-BE49-F238E27FC236}">
                <a16:creationId xmlns:a16="http://schemas.microsoft.com/office/drawing/2014/main" id="{B9996E11-22A1-C426-6D1E-BB2B4C79122C}"/>
              </a:ext>
            </a:extLst>
          </p:cNvPr>
          <p:cNvSpPr>
            <a:spLocks noGrp="1"/>
          </p:cNvSpPr>
          <p:nvPr>
            <p:ph type="body" idx="1"/>
          </p:nvPr>
        </p:nvSpPr>
        <p:spPr>
          <a:xfrm>
            <a:off x="720000" y="1156483"/>
            <a:ext cx="7888741" cy="3415517"/>
          </a:xfrm>
        </p:spPr>
        <p:txBody>
          <a:bodyPr/>
          <a:lstStyle/>
          <a:p>
            <a:pPr marL="139700" indent="0" algn="l">
              <a:buNone/>
            </a:pPr>
            <a:r>
              <a:rPr lang="en-US" dirty="0"/>
              <a:t>For Feature Selection, we used 3 main techniques to </a:t>
            </a:r>
            <a:r>
              <a:rPr lang="en-US" b="1" dirty="0"/>
              <a:t>filter over 200 variables influencing a game to just 20+ variables:</a:t>
            </a:r>
          </a:p>
          <a:p>
            <a:pPr marL="139700" indent="0" algn="l">
              <a:lnSpc>
                <a:spcPct val="114999"/>
              </a:lnSpc>
              <a:buNone/>
            </a:pPr>
            <a:endParaRPr lang="en-US" b="1" dirty="0"/>
          </a:p>
          <a:p>
            <a:pPr marL="482600" indent="-342900" algn="l">
              <a:lnSpc>
                <a:spcPct val="114999"/>
              </a:lnSpc>
              <a:buAutoNum type="arabicPeriod"/>
            </a:pPr>
            <a:r>
              <a:rPr lang="en-US" b="1" dirty="0"/>
              <a:t>Correlation</a:t>
            </a:r>
            <a:r>
              <a:rPr lang="en-US" dirty="0"/>
              <a:t>: Filtering out variables that are strongly correlated; suggests that some of these variables are redundant</a:t>
            </a:r>
          </a:p>
          <a:p>
            <a:pPr marL="482600" indent="-342900" algn="l">
              <a:lnSpc>
                <a:spcPct val="114999"/>
              </a:lnSpc>
              <a:buAutoNum type="arabicPeriod"/>
            </a:pPr>
            <a:r>
              <a:rPr lang="en-US" b="1" dirty="0"/>
              <a:t>Logistic Regression</a:t>
            </a:r>
            <a:r>
              <a:rPr lang="en-US" dirty="0"/>
              <a:t>: Filtering out variables that don't seem to contribute much to predicting the outcomes of a match</a:t>
            </a:r>
          </a:p>
          <a:p>
            <a:pPr marL="939800" lvl="1" indent="-342900" algn="l">
              <a:lnSpc>
                <a:spcPct val="114999"/>
              </a:lnSpc>
              <a:buFont typeface="Courier New"/>
              <a:buChar char="o"/>
            </a:pPr>
            <a:r>
              <a:rPr lang="en-US" dirty="0"/>
              <a:t>Importantly, we chose more features that had a stronger contribution to draws due to models’ inability to predict draws (explained later). </a:t>
            </a:r>
          </a:p>
          <a:p>
            <a:pPr marL="482600" indent="-342900" algn="l">
              <a:lnSpc>
                <a:spcPct val="114999"/>
              </a:lnSpc>
              <a:buFont typeface="+mj-lt"/>
              <a:buAutoNum type="arabicPeriod"/>
            </a:pPr>
            <a:r>
              <a:rPr lang="en-US" b="1" dirty="0"/>
              <a:t>Boruta</a:t>
            </a:r>
            <a:r>
              <a:rPr lang="en-US" dirty="0"/>
              <a:t>: We researched and found this algorithm online that could help to further discard unnecessary features. </a:t>
            </a:r>
          </a:p>
          <a:p>
            <a:pPr lvl="1" algn="l">
              <a:lnSpc>
                <a:spcPct val="114999"/>
              </a:lnSpc>
            </a:pPr>
            <a:r>
              <a:rPr lang="en-US" dirty="0"/>
              <a:t>Boruta is a heuristic variable selection algorithm based on the random forests algorithm that aims to find the most relevant variables in a dataset. (Rodrigues, 2022)</a:t>
            </a:r>
          </a:p>
        </p:txBody>
      </p:sp>
      <p:pic>
        <p:nvPicPr>
          <p:cNvPr id="43" name="Audio 42">
            <a:hlinkClick r:id="" action="ppaction://media"/>
            <a:extLst>
              <a:ext uri="{FF2B5EF4-FFF2-40B4-BE49-F238E27FC236}">
                <a16:creationId xmlns:a16="http://schemas.microsoft.com/office/drawing/2014/main" id="{A6BEEC21-AA76-D3E3-B0B0-28DB89E377E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580689406"/>
      </p:ext>
    </p:extLst>
  </p:cSld>
  <p:clrMapOvr>
    <a:masterClrMapping/>
  </p:clrMapOvr>
  <mc:AlternateContent xmlns:mc="http://schemas.openxmlformats.org/markup-compatibility/2006">
    <mc:Choice xmlns:p14="http://schemas.microsoft.com/office/powerpoint/2010/main" Requires="p14">
      <p:transition spd="med" p14:dur="700" advTm="17075">
        <p:fade/>
      </p:transition>
    </mc:Choice>
    <mc:Fallback>
      <p:transition spd="med" advTm="170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1C23F-C02D-8C24-21AB-BC9F753446D1}"/>
              </a:ext>
            </a:extLst>
          </p:cNvPr>
          <p:cNvSpPr>
            <a:spLocks noGrp="1"/>
          </p:cNvSpPr>
          <p:nvPr>
            <p:ph type="title"/>
          </p:nvPr>
        </p:nvSpPr>
        <p:spPr>
          <a:xfrm>
            <a:off x="720000" y="123362"/>
            <a:ext cx="7704000" cy="572700"/>
          </a:xfrm>
        </p:spPr>
        <p:txBody>
          <a:bodyPr/>
          <a:lstStyle/>
          <a:p>
            <a:r>
              <a:rPr lang="en-US" dirty="0"/>
              <a:t>Machine Learning</a:t>
            </a:r>
          </a:p>
        </p:txBody>
      </p:sp>
      <p:sp>
        <p:nvSpPr>
          <p:cNvPr id="3" name="Text Placeholder 2">
            <a:extLst>
              <a:ext uri="{FF2B5EF4-FFF2-40B4-BE49-F238E27FC236}">
                <a16:creationId xmlns:a16="http://schemas.microsoft.com/office/drawing/2014/main" id="{D4962DEE-1286-5EB9-ED7D-DF97FD81EBF8}"/>
              </a:ext>
            </a:extLst>
          </p:cNvPr>
          <p:cNvSpPr>
            <a:spLocks noGrp="1"/>
          </p:cNvSpPr>
          <p:nvPr>
            <p:ph type="body" idx="1"/>
          </p:nvPr>
        </p:nvSpPr>
        <p:spPr>
          <a:xfrm>
            <a:off x="245453" y="1437500"/>
            <a:ext cx="2967337" cy="3578061"/>
          </a:xfrm>
        </p:spPr>
        <p:txBody>
          <a:bodyPr/>
          <a:lstStyle/>
          <a:p>
            <a:pPr marL="139700" indent="0" algn="l">
              <a:buNone/>
            </a:pPr>
            <a:r>
              <a:rPr lang="en-US" b="1" dirty="0"/>
              <a:t>Type of problem: Classification</a:t>
            </a:r>
          </a:p>
          <a:p>
            <a:pPr marL="139700" indent="0" algn="l">
              <a:buNone/>
            </a:pPr>
            <a:endParaRPr lang="en-US" sz="1200" dirty="0"/>
          </a:p>
          <a:p>
            <a:pPr marL="139700" indent="0" algn="l">
              <a:buNone/>
            </a:pPr>
            <a:r>
              <a:rPr lang="en-US" sz="1200" dirty="0"/>
              <a:t>Models Used:</a:t>
            </a:r>
          </a:p>
          <a:p>
            <a:pPr marL="425450" indent="-285750" algn="l">
              <a:lnSpc>
                <a:spcPct val="114999"/>
              </a:lnSpc>
            </a:pPr>
            <a:r>
              <a:rPr lang="en-US" sz="1200" dirty="0" err="1"/>
              <a:t>DecisionTreeClassifier</a:t>
            </a:r>
            <a:endParaRPr lang="en-US" sz="1200" dirty="0"/>
          </a:p>
          <a:p>
            <a:pPr marL="425450" indent="-285750" algn="l">
              <a:lnSpc>
                <a:spcPct val="114999"/>
              </a:lnSpc>
            </a:pPr>
            <a:r>
              <a:rPr lang="en-US" sz="1200" dirty="0" err="1"/>
              <a:t>ExtraTreesClassifier</a:t>
            </a:r>
            <a:endParaRPr lang="en-US" sz="1200" dirty="0"/>
          </a:p>
          <a:p>
            <a:pPr marL="425450" indent="-285750" algn="l">
              <a:lnSpc>
                <a:spcPct val="114999"/>
              </a:lnSpc>
            </a:pPr>
            <a:r>
              <a:rPr lang="en-US" sz="1200" dirty="0" err="1"/>
              <a:t>GaussianNB</a:t>
            </a:r>
            <a:endParaRPr lang="en-US" sz="1200" dirty="0"/>
          </a:p>
          <a:p>
            <a:pPr marL="425450" indent="-285750" algn="l">
              <a:lnSpc>
                <a:spcPct val="114999"/>
              </a:lnSpc>
            </a:pPr>
            <a:r>
              <a:rPr lang="en-US" sz="1200" dirty="0" err="1"/>
              <a:t>GradientBoostingClassifier</a:t>
            </a:r>
            <a:endParaRPr lang="en-US" sz="1200" dirty="0"/>
          </a:p>
          <a:p>
            <a:pPr marL="425450" indent="-285750" algn="l">
              <a:lnSpc>
                <a:spcPct val="114999"/>
              </a:lnSpc>
            </a:pPr>
            <a:r>
              <a:rPr lang="en-US" sz="1200" dirty="0" err="1"/>
              <a:t>KNeighborsClassifier</a:t>
            </a:r>
            <a:endParaRPr lang="en-US" sz="1200" dirty="0"/>
          </a:p>
          <a:p>
            <a:pPr marL="425450" indent="-285750" algn="l">
              <a:lnSpc>
                <a:spcPct val="114999"/>
              </a:lnSpc>
            </a:pPr>
            <a:r>
              <a:rPr lang="en-US" sz="1200" dirty="0" err="1"/>
              <a:t>LogisticRegression</a:t>
            </a:r>
            <a:endParaRPr lang="en-US" sz="1200" dirty="0"/>
          </a:p>
          <a:p>
            <a:pPr marL="425450" indent="-285750" algn="l">
              <a:lnSpc>
                <a:spcPct val="114999"/>
              </a:lnSpc>
            </a:pPr>
            <a:r>
              <a:rPr lang="en-US" sz="1200" dirty="0" err="1"/>
              <a:t>RandomForestClassifier</a:t>
            </a:r>
            <a:endParaRPr lang="en-US" sz="1200" dirty="0"/>
          </a:p>
          <a:p>
            <a:pPr marL="425450" indent="-285750" algn="l">
              <a:lnSpc>
                <a:spcPct val="114999"/>
              </a:lnSpc>
            </a:pPr>
            <a:r>
              <a:rPr lang="en-US" sz="1200" dirty="0"/>
              <a:t>SVC</a:t>
            </a:r>
          </a:p>
          <a:p>
            <a:pPr marL="425450" indent="-285750" algn="l">
              <a:lnSpc>
                <a:spcPct val="114999"/>
              </a:lnSpc>
            </a:pPr>
            <a:endParaRPr lang="en-US" sz="1200" dirty="0"/>
          </a:p>
          <a:p>
            <a:pPr marL="139700" indent="0" algn="l">
              <a:lnSpc>
                <a:spcPct val="114999"/>
              </a:lnSpc>
              <a:buNone/>
            </a:pPr>
            <a:r>
              <a:rPr lang="en-US" sz="1200" dirty="0"/>
              <a:t>All models were trained on features that we had selected, to predict the labels 'W', 'L' or 'D', which are the match outcomes</a:t>
            </a:r>
          </a:p>
        </p:txBody>
      </p:sp>
      <p:pic>
        <p:nvPicPr>
          <p:cNvPr id="5" name="Picture 4">
            <a:extLst>
              <a:ext uri="{FF2B5EF4-FFF2-40B4-BE49-F238E27FC236}">
                <a16:creationId xmlns:a16="http://schemas.microsoft.com/office/drawing/2014/main" id="{A600C646-4907-0B52-6F35-A32FDCC1A583}"/>
              </a:ext>
            </a:extLst>
          </p:cNvPr>
          <p:cNvPicPr>
            <a:picLocks noChangeAspect="1"/>
          </p:cNvPicPr>
          <p:nvPr/>
        </p:nvPicPr>
        <p:blipFill>
          <a:blip r:embed="rId5"/>
          <a:stretch>
            <a:fillRect/>
          </a:stretch>
        </p:blipFill>
        <p:spPr>
          <a:xfrm>
            <a:off x="3132667" y="1437500"/>
            <a:ext cx="5841380" cy="34818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8D808D1B-0C2C-9A76-94C2-B6AEAEE832D5}"/>
              </a:ext>
            </a:extLst>
          </p:cNvPr>
          <p:cNvPicPr>
            <a:picLocks noChangeAspect="1"/>
          </p:cNvPicPr>
          <p:nvPr/>
        </p:nvPicPr>
        <p:blipFill>
          <a:blip r:embed="rId6"/>
          <a:stretch>
            <a:fillRect/>
          </a:stretch>
        </p:blipFill>
        <p:spPr>
          <a:xfrm>
            <a:off x="103926" y="838790"/>
            <a:ext cx="7704001" cy="5562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8E770313-8899-9D75-BA7C-366CF093DE9A}"/>
              </a:ext>
            </a:extLst>
          </p:cNvPr>
          <p:cNvSpPr txBox="1"/>
          <p:nvPr/>
        </p:nvSpPr>
        <p:spPr>
          <a:xfrm>
            <a:off x="7774680" y="999041"/>
            <a:ext cx="881973" cy="307777"/>
          </a:xfrm>
          <a:prstGeom prst="rect">
            <a:avLst/>
          </a:prstGeom>
          <a:solidFill>
            <a:srgbClr val="FF0000"/>
          </a:solidFill>
        </p:spPr>
        <p:txBody>
          <a:bodyPr wrap="none" rtlCol="0">
            <a:spAutoFit/>
          </a:bodyPr>
          <a:lstStyle/>
          <a:p>
            <a:r>
              <a:rPr lang="en-SG" dirty="0">
                <a:solidFill>
                  <a:schemeClr val="tx1"/>
                </a:solidFill>
                <a:latin typeface="Lato" panose="020F0502020204030203" pitchFamily="34" charset="0"/>
                <a:ea typeface="Lato" panose="020F0502020204030203" pitchFamily="34" charset="0"/>
                <a:cs typeface="Lato" panose="020F0502020204030203" pitchFamily="34" charset="0"/>
              </a:rPr>
              <a:t>Label: W</a:t>
            </a:r>
          </a:p>
        </p:txBody>
      </p:sp>
      <p:pic>
        <p:nvPicPr>
          <p:cNvPr id="28" name="Audio 27">
            <a:hlinkClick r:id="" action="ppaction://media"/>
            <a:extLst>
              <a:ext uri="{FF2B5EF4-FFF2-40B4-BE49-F238E27FC236}">
                <a16:creationId xmlns:a16="http://schemas.microsoft.com/office/drawing/2014/main" id="{4C151F64-4292-7E86-9861-D1614FAC057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892079995"/>
      </p:ext>
    </p:extLst>
  </p:cSld>
  <p:clrMapOvr>
    <a:masterClrMapping/>
  </p:clrMapOvr>
  <mc:AlternateContent xmlns:mc="http://schemas.openxmlformats.org/markup-compatibility/2006">
    <mc:Choice xmlns:p14="http://schemas.microsoft.com/office/powerpoint/2010/main" Requires="p14">
      <p:transition spd="med" p14:dur="700" advTm="30128">
        <p:fade/>
      </p:transition>
    </mc:Choice>
    <mc:Fallback>
      <p:transition spd="med" advTm="301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31B3B6-83A2-611F-67AD-60D3ADF58D54}"/>
              </a:ext>
            </a:extLst>
          </p:cNvPr>
          <p:cNvGrpSpPr/>
          <p:nvPr/>
        </p:nvGrpSpPr>
        <p:grpSpPr>
          <a:xfrm>
            <a:off x="2649855" y="271681"/>
            <a:ext cx="1760221" cy="2218076"/>
            <a:chOff x="2649855" y="175039"/>
            <a:chExt cx="1922145" cy="2524088"/>
          </a:xfrm>
        </p:grpSpPr>
        <p:pic>
          <p:nvPicPr>
            <p:cNvPr id="3076" name="Picture 4">
              <a:extLst>
                <a:ext uri="{FF2B5EF4-FFF2-40B4-BE49-F238E27FC236}">
                  <a16:creationId xmlns:a16="http://schemas.microsoft.com/office/drawing/2014/main" id="{92C08FA9-B81C-D281-EC1D-FB80F3454F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9855" y="175039"/>
              <a:ext cx="1922145" cy="1341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7915A01-1CBC-333E-CC0A-115076D72104}"/>
                </a:ext>
              </a:extLst>
            </p:cNvPr>
            <p:cNvPicPr>
              <a:picLocks noChangeAspect="1"/>
            </p:cNvPicPr>
            <p:nvPr/>
          </p:nvPicPr>
          <p:blipFill>
            <a:blip r:embed="rId6"/>
            <a:stretch>
              <a:fillRect/>
            </a:stretch>
          </p:blipFill>
          <p:spPr>
            <a:xfrm>
              <a:off x="2649855" y="1516269"/>
              <a:ext cx="1922145" cy="1182858"/>
            </a:xfrm>
            <a:prstGeom prst="rect">
              <a:avLst/>
            </a:prstGeom>
          </p:spPr>
        </p:pic>
      </p:grpSp>
      <p:grpSp>
        <p:nvGrpSpPr>
          <p:cNvPr id="12" name="Group 11">
            <a:extLst>
              <a:ext uri="{FF2B5EF4-FFF2-40B4-BE49-F238E27FC236}">
                <a16:creationId xmlns:a16="http://schemas.microsoft.com/office/drawing/2014/main" id="{C505D414-3067-7F95-C78D-B6D84B1AAB5A}"/>
              </a:ext>
            </a:extLst>
          </p:cNvPr>
          <p:cNvGrpSpPr/>
          <p:nvPr/>
        </p:nvGrpSpPr>
        <p:grpSpPr>
          <a:xfrm>
            <a:off x="4569679" y="271681"/>
            <a:ext cx="1760221" cy="2218076"/>
            <a:chOff x="4568191" y="175039"/>
            <a:chExt cx="1760221" cy="2292780"/>
          </a:xfrm>
        </p:grpSpPr>
        <p:pic>
          <p:nvPicPr>
            <p:cNvPr id="3078" name="Picture 6">
              <a:extLst>
                <a:ext uri="{FF2B5EF4-FFF2-40B4-BE49-F238E27FC236}">
                  <a16:creationId xmlns:a16="http://schemas.microsoft.com/office/drawing/2014/main" id="{10681F37-477B-4B1C-5278-9E770EFD25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8191" y="175039"/>
              <a:ext cx="1760221" cy="12282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512F938-A352-B43D-123A-951B40773F93}"/>
                </a:ext>
              </a:extLst>
            </p:cNvPr>
            <p:cNvPicPr>
              <a:picLocks noChangeAspect="1"/>
            </p:cNvPicPr>
            <p:nvPr/>
          </p:nvPicPr>
          <p:blipFill>
            <a:blip r:embed="rId8"/>
            <a:stretch>
              <a:fillRect/>
            </a:stretch>
          </p:blipFill>
          <p:spPr>
            <a:xfrm>
              <a:off x="4568191" y="1403282"/>
              <a:ext cx="1760221" cy="1064537"/>
            </a:xfrm>
            <a:prstGeom prst="rect">
              <a:avLst/>
            </a:prstGeom>
          </p:spPr>
        </p:pic>
      </p:grpSp>
      <p:grpSp>
        <p:nvGrpSpPr>
          <p:cNvPr id="15" name="Group 14">
            <a:extLst>
              <a:ext uri="{FF2B5EF4-FFF2-40B4-BE49-F238E27FC236}">
                <a16:creationId xmlns:a16="http://schemas.microsoft.com/office/drawing/2014/main" id="{794D2FFB-9266-7D34-5866-95EE5D879DE0}"/>
              </a:ext>
            </a:extLst>
          </p:cNvPr>
          <p:cNvGrpSpPr/>
          <p:nvPr/>
        </p:nvGrpSpPr>
        <p:grpSpPr>
          <a:xfrm>
            <a:off x="731519" y="271681"/>
            <a:ext cx="1760221" cy="2218076"/>
            <a:chOff x="731519" y="175039"/>
            <a:chExt cx="1760221" cy="2292670"/>
          </a:xfrm>
        </p:grpSpPr>
        <p:pic>
          <p:nvPicPr>
            <p:cNvPr id="3074" name="Picture 2">
              <a:extLst>
                <a:ext uri="{FF2B5EF4-FFF2-40B4-BE49-F238E27FC236}">
                  <a16:creationId xmlns:a16="http://schemas.microsoft.com/office/drawing/2014/main" id="{161076EF-EC26-C58F-8B55-9E895B5EF88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519" y="175039"/>
              <a:ext cx="1760221" cy="122824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659F42B-AA31-A519-032C-CEC8B6E35B3E}"/>
                </a:ext>
              </a:extLst>
            </p:cNvPr>
            <p:cNvPicPr>
              <a:picLocks noChangeAspect="1"/>
            </p:cNvPicPr>
            <p:nvPr/>
          </p:nvPicPr>
          <p:blipFill>
            <a:blip r:embed="rId10"/>
            <a:stretch>
              <a:fillRect/>
            </a:stretch>
          </p:blipFill>
          <p:spPr>
            <a:xfrm>
              <a:off x="731519" y="1403282"/>
              <a:ext cx="1760221" cy="1064427"/>
            </a:xfrm>
            <a:prstGeom prst="rect">
              <a:avLst/>
            </a:prstGeom>
          </p:spPr>
        </p:pic>
      </p:grpSp>
      <p:grpSp>
        <p:nvGrpSpPr>
          <p:cNvPr id="18" name="Group 17">
            <a:extLst>
              <a:ext uri="{FF2B5EF4-FFF2-40B4-BE49-F238E27FC236}">
                <a16:creationId xmlns:a16="http://schemas.microsoft.com/office/drawing/2014/main" id="{0DECD346-0F80-65CE-1F4A-AD1769A46F3E}"/>
              </a:ext>
            </a:extLst>
          </p:cNvPr>
          <p:cNvGrpSpPr/>
          <p:nvPr/>
        </p:nvGrpSpPr>
        <p:grpSpPr>
          <a:xfrm>
            <a:off x="6509628" y="271682"/>
            <a:ext cx="1760221" cy="2218075"/>
            <a:chOff x="6669946" y="175040"/>
            <a:chExt cx="1689111" cy="2194763"/>
          </a:xfrm>
        </p:grpSpPr>
        <p:pic>
          <p:nvPicPr>
            <p:cNvPr id="3080" name="Picture 8">
              <a:extLst>
                <a:ext uri="{FF2B5EF4-FFF2-40B4-BE49-F238E27FC236}">
                  <a16:creationId xmlns:a16="http://schemas.microsoft.com/office/drawing/2014/main" id="{804AB1A9-9474-FF99-B447-B62DBD8C64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69946" y="175040"/>
              <a:ext cx="1689111" cy="11786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D0745A1-2228-F1EE-206C-4685EF963CEB}"/>
                </a:ext>
              </a:extLst>
            </p:cNvPr>
            <p:cNvPicPr>
              <a:picLocks noChangeAspect="1"/>
            </p:cNvPicPr>
            <p:nvPr/>
          </p:nvPicPr>
          <p:blipFill>
            <a:blip r:embed="rId12"/>
            <a:stretch>
              <a:fillRect/>
            </a:stretch>
          </p:blipFill>
          <p:spPr>
            <a:xfrm>
              <a:off x="6669946" y="1353663"/>
              <a:ext cx="1689110" cy="1016140"/>
            </a:xfrm>
            <a:prstGeom prst="rect">
              <a:avLst/>
            </a:prstGeom>
          </p:spPr>
        </p:pic>
      </p:grpSp>
      <p:grpSp>
        <p:nvGrpSpPr>
          <p:cNvPr id="21" name="Group 20">
            <a:extLst>
              <a:ext uri="{FF2B5EF4-FFF2-40B4-BE49-F238E27FC236}">
                <a16:creationId xmlns:a16="http://schemas.microsoft.com/office/drawing/2014/main" id="{6B2CC9D6-4E54-70DC-E3CA-81DA4BC16CA7}"/>
              </a:ext>
            </a:extLst>
          </p:cNvPr>
          <p:cNvGrpSpPr/>
          <p:nvPr/>
        </p:nvGrpSpPr>
        <p:grpSpPr>
          <a:xfrm>
            <a:off x="731519" y="2643041"/>
            <a:ext cx="1760220" cy="2218076"/>
            <a:chOff x="379093" y="1638079"/>
            <a:chExt cx="1707293" cy="2206944"/>
          </a:xfrm>
        </p:grpSpPr>
        <p:pic>
          <p:nvPicPr>
            <p:cNvPr id="20" name="Picture 19">
              <a:extLst>
                <a:ext uri="{FF2B5EF4-FFF2-40B4-BE49-F238E27FC236}">
                  <a16:creationId xmlns:a16="http://schemas.microsoft.com/office/drawing/2014/main" id="{335F332A-3905-BB45-210C-35A150835500}"/>
                </a:ext>
              </a:extLst>
            </p:cNvPr>
            <p:cNvPicPr>
              <a:picLocks noChangeAspect="1"/>
            </p:cNvPicPr>
            <p:nvPr/>
          </p:nvPicPr>
          <p:blipFill>
            <a:blip r:embed="rId13"/>
            <a:stretch>
              <a:fillRect/>
            </a:stretch>
          </p:blipFill>
          <p:spPr>
            <a:xfrm>
              <a:off x="379094" y="2815228"/>
              <a:ext cx="1707292" cy="1029795"/>
            </a:xfrm>
            <a:prstGeom prst="rect">
              <a:avLst/>
            </a:prstGeom>
          </p:spPr>
        </p:pic>
        <p:pic>
          <p:nvPicPr>
            <p:cNvPr id="3082" name="Picture 10">
              <a:extLst>
                <a:ext uri="{FF2B5EF4-FFF2-40B4-BE49-F238E27FC236}">
                  <a16:creationId xmlns:a16="http://schemas.microsoft.com/office/drawing/2014/main" id="{C1164E15-ECE4-3690-93D3-4879412878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9093" y="1638079"/>
              <a:ext cx="1705740" cy="11771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D1BE8B97-5592-825A-B83A-9DEBC0C7A2C5}"/>
              </a:ext>
            </a:extLst>
          </p:cNvPr>
          <p:cNvGrpSpPr/>
          <p:nvPr/>
        </p:nvGrpSpPr>
        <p:grpSpPr>
          <a:xfrm>
            <a:off x="4569679" y="2643042"/>
            <a:ext cx="1758619" cy="2228778"/>
            <a:chOff x="4629151" y="2659676"/>
            <a:chExt cx="1758619" cy="2308046"/>
          </a:xfrm>
        </p:grpSpPr>
        <p:pic>
          <p:nvPicPr>
            <p:cNvPr id="3086" name="Picture 14">
              <a:extLst>
                <a:ext uri="{FF2B5EF4-FFF2-40B4-BE49-F238E27FC236}">
                  <a16:creationId xmlns:a16="http://schemas.microsoft.com/office/drawing/2014/main" id="{3A0C32CB-C6A1-9224-534F-6FBE764A18D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29151" y="2659676"/>
              <a:ext cx="1758619" cy="122712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41E58226-08E1-B049-4E48-BA14C1A8E5DD}"/>
                </a:ext>
              </a:extLst>
            </p:cNvPr>
            <p:cNvPicPr>
              <a:picLocks noChangeAspect="1"/>
            </p:cNvPicPr>
            <p:nvPr/>
          </p:nvPicPr>
          <p:blipFill>
            <a:blip r:embed="rId16"/>
            <a:stretch>
              <a:fillRect/>
            </a:stretch>
          </p:blipFill>
          <p:spPr>
            <a:xfrm>
              <a:off x="4629151" y="3890160"/>
              <a:ext cx="1758618" cy="1077562"/>
            </a:xfrm>
            <a:prstGeom prst="rect">
              <a:avLst/>
            </a:prstGeom>
          </p:spPr>
        </p:pic>
      </p:grpSp>
      <p:grpSp>
        <p:nvGrpSpPr>
          <p:cNvPr id="30" name="Group 29">
            <a:extLst>
              <a:ext uri="{FF2B5EF4-FFF2-40B4-BE49-F238E27FC236}">
                <a16:creationId xmlns:a16="http://schemas.microsoft.com/office/drawing/2014/main" id="{13F21666-F3AC-2F78-2602-09696055D50C}"/>
              </a:ext>
            </a:extLst>
          </p:cNvPr>
          <p:cNvGrpSpPr/>
          <p:nvPr/>
        </p:nvGrpSpPr>
        <p:grpSpPr>
          <a:xfrm>
            <a:off x="2649854" y="2643041"/>
            <a:ext cx="1760222" cy="2228778"/>
            <a:chOff x="2648252" y="2653743"/>
            <a:chExt cx="1760222" cy="2307874"/>
          </a:xfrm>
        </p:grpSpPr>
        <p:pic>
          <p:nvPicPr>
            <p:cNvPr id="3084" name="Picture 12">
              <a:extLst>
                <a:ext uri="{FF2B5EF4-FFF2-40B4-BE49-F238E27FC236}">
                  <a16:creationId xmlns:a16="http://schemas.microsoft.com/office/drawing/2014/main" id="{397DB64D-F3E3-51DE-0C11-090D1225F11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49855" y="2653743"/>
              <a:ext cx="1758619" cy="123296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8B5E3890-475E-5519-B885-74CC098050E5}"/>
                </a:ext>
              </a:extLst>
            </p:cNvPr>
            <p:cNvPicPr>
              <a:picLocks noChangeAspect="1"/>
            </p:cNvPicPr>
            <p:nvPr/>
          </p:nvPicPr>
          <p:blipFill>
            <a:blip r:embed="rId18"/>
            <a:stretch>
              <a:fillRect/>
            </a:stretch>
          </p:blipFill>
          <p:spPr>
            <a:xfrm>
              <a:off x="2648252" y="3886708"/>
              <a:ext cx="1760222" cy="1074909"/>
            </a:xfrm>
            <a:prstGeom prst="rect">
              <a:avLst/>
            </a:prstGeom>
          </p:spPr>
        </p:pic>
      </p:grpSp>
      <p:grpSp>
        <p:nvGrpSpPr>
          <p:cNvPr id="33" name="Group 32">
            <a:extLst>
              <a:ext uri="{FF2B5EF4-FFF2-40B4-BE49-F238E27FC236}">
                <a16:creationId xmlns:a16="http://schemas.microsoft.com/office/drawing/2014/main" id="{0A0A78F5-11AF-021A-E721-01465FE0A68F}"/>
              </a:ext>
            </a:extLst>
          </p:cNvPr>
          <p:cNvGrpSpPr/>
          <p:nvPr/>
        </p:nvGrpSpPr>
        <p:grpSpPr>
          <a:xfrm>
            <a:off x="6509626" y="2643041"/>
            <a:ext cx="1758620" cy="2228777"/>
            <a:chOff x="6509626" y="2643041"/>
            <a:chExt cx="1758620" cy="2286026"/>
          </a:xfrm>
        </p:grpSpPr>
        <p:pic>
          <p:nvPicPr>
            <p:cNvPr id="3088" name="Picture 16">
              <a:extLst>
                <a:ext uri="{FF2B5EF4-FFF2-40B4-BE49-F238E27FC236}">
                  <a16:creationId xmlns:a16="http://schemas.microsoft.com/office/drawing/2014/main" id="{C61D8A42-0532-69CE-BB79-B1250399603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09628" y="2643041"/>
              <a:ext cx="1758618" cy="122712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B1FB9D6B-481D-C27C-3BBD-EC25DBAFE69C}"/>
                </a:ext>
              </a:extLst>
            </p:cNvPr>
            <p:cNvPicPr>
              <a:picLocks noChangeAspect="1"/>
            </p:cNvPicPr>
            <p:nvPr/>
          </p:nvPicPr>
          <p:blipFill>
            <a:blip r:embed="rId20"/>
            <a:stretch>
              <a:fillRect/>
            </a:stretch>
          </p:blipFill>
          <p:spPr>
            <a:xfrm>
              <a:off x="6509626" y="3870165"/>
              <a:ext cx="1758617" cy="1058902"/>
            </a:xfrm>
            <a:prstGeom prst="rect">
              <a:avLst/>
            </a:prstGeom>
          </p:spPr>
        </p:pic>
      </p:grpSp>
      <p:pic>
        <p:nvPicPr>
          <p:cNvPr id="35" name="Audio 34">
            <a:hlinkClick r:id="" action="ppaction://media"/>
            <a:extLst>
              <a:ext uri="{FF2B5EF4-FFF2-40B4-BE49-F238E27FC236}">
                <a16:creationId xmlns:a16="http://schemas.microsoft.com/office/drawing/2014/main" id="{5AF7D9A6-A954-74FB-94FD-E2279313B280}"/>
              </a:ext>
            </a:extLst>
          </p:cNvPr>
          <p:cNvPicPr>
            <a:picLocks noChangeAspect="1"/>
          </p:cNvPicPr>
          <p:nvPr>
            <a:audioFile r:link="rId2"/>
            <p:extLst>
              <p:ext uri="{DAA4B4D4-6D71-4841-9C94-3DE7FCFB9230}">
                <p14:media xmlns:p14="http://schemas.microsoft.com/office/powerpoint/2010/main" r:embed="rId1"/>
              </p:ext>
            </p:extLst>
          </p:nvPr>
        </p:nvPicPr>
        <p:blipFill>
          <a:blip r:embed="rId21"/>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155424891"/>
      </p:ext>
    </p:extLst>
  </p:cSld>
  <p:clrMapOvr>
    <a:masterClrMapping/>
  </p:clrMapOvr>
  <mc:AlternateContent xmlns:mc="http://schemas.openxmlformats.org/markup-compatibility/2006">
    <mc:Choice xmlns:p14="http://schemas.microsoft.com/office/powerpoint/2010/main" Requires="p14">
      <p:transition spd="slow" p14:dur="2000" advTm="3212"/>
    </mc:Choice>
    <mc:Fallback>
      <p:transition spd="slow" advTm="3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40B74-F04F-86B3-D494-AF427020C638}"/>
              </a:ext>
            </a:extLst>
          </p:cNvPr>
          <p:cNvSpPr>
            <a:spLocks noGrp="1"/>
          </p:cNvSpPr>
          <p:nvPr>
            <p:ph type="title"/>
          </p:nvPr>
        </p:nvSpPr>
        <p:spPr>
          <a:xfrm>
            <a:off x="720000" y="167185"/>
            <a:ext cx="7704000" cy="572700"/>
          </a:xfrm>
        </p:spPr>
        <p:txBody>
          <a:bodyPr/>
          <a:lstStyle/>
          <a:p>
            <a:r>
              <a:rPr lang="en-US" dirty="0"/>
              <a:t>Deep Learning: LSTM</a:t>
            </a:r>
          </a:p>
        </p:txBody>
      </p:sp>
      <p:sp>
        <p:nvSpPr>
          <p:cNvPr id="3" name="Text Placeholder 2">
            <a:extLst>
              <a:ext uri="{FF2B5EF4-FFF2-40B4-BE49-F238E27FC236}">
                <a16:creationId xmlns:a16="http://schemas.microsoft.com/office/drawing/2014/main" id="{3F73562C-A91A-CC4E-1C6A-8D7EA3C586B5}"/>
              </a:ext>
            </a:extLst>
          </p:cNvPr>
          <p:cNvSpPr>
            <a:spLocks noGrp="1"/>
          </p:cNvSpPr>
          <p:nvPr>
            <p:ph type="body" idx="1"/>
          </p:nvPr>
        </p:nvSpPr>
        <p:spPr>
          <a:xfrm>
            <a:off x="415198" y="951988"/>
            <a:ext cx="3510031" cy="3956594"/>
          </a:xfrm>
        </p:spPr>
        <p:txBody>
          <a:bodyPr/>
          <a:lstStyle/>
          <a:p>
            <a:pPr marL="139700" indent="0" algn="l">
              <a:buNone/>
            </a:pPr>
            <a:r>
              <a:rPr lang="en-US" b="1" dirty="0"/>
              <a:t>Type of problem: Regression</a:t>
            </a:r>
            <a:endParaRPr lang="en-US" sz="1200" b="1" dirty="0"/>
          </a:p>
          <a:p>
            <a:pPr marL="139700" indent="0" algn="l">
              <a:buNone/>
            </a:pPr>
            <a:endParaRPr lang="en-US" sz="1200" b="1" dirty="0"/>
          </a:p>
          <a:p>
            <a:pPr marL="139700" indent="0" algn="l">
              <a:buNone/>
            </a:pPr>
            <a:r>
              <a:rPr lang="en-US" sz="1200" b="1" dirty="0"/>
              <a:t>Motivation</a:t>
            </a:r>
            <a:r>
              <a:rPr lang="en-US" sz="1200" dirty="0"/>
              <a:t>: “The players’ physical and psychological quality, the game tactics, weather factors and even some unexpected accidental factors will also affect the result of the game. Therefore, the linear prediction method cannot consider these factors, but the nonlinear method can.” (Zhang et al., 2022)</a:t>
            </a:r>
          </a:p>
          <a:p>
            <a:pPr marL="139700" indent="0" algn="l">
              <a:lnSpc>
                <a:spcPct val="114999"/>
              </a:lnSpc>
              <a:buNone/>
            </a:pPr>
            <a:endParaRPr lang="en-US" sz="1200" dirty="0"/>
          </a:p>
          <a:p>
            <a:pPr marL="139700" indent="0" algn="l">
              <a:lnSpc>
                <a:spcPct val="114999"/>
              </a:lnSpc>
              <a:buNone/>
            </a:pPr>
            <a:r>
              <a:rPr lang="en-US" sz="1200" dirty="0"/>
              <a:t>Tried to predict </a:t>
            </a:r>
            <a:r>
              <a:rPr lang="en-SG" sz="1200" kern="100" dirty="0">
                <a:effectLst/>
                <a:latin typeface="Aptos" panose="020B0004020202020204" pitchFamily="34" charset="0"/>
                <a:ea typeface="DengXian" panose="02010600030101010101" pitchFamily="2" charset="-122"/>
                <a:cs typeface="Times New Roman" panose="02020603050405020304" pitchFamily="18" charset="0"/>
              </a:rPr>
              <a:t>2 numeric labels</a:t>
            </a:r>
            <a:r>
              <a:rPr lang="en-US" sz="1200" dirty="0"/>
              <a:t> in the form of ['score', '</a:t>
            </a:r>
            <a:r>
              <a:rPr lang="en-US" sz="1200" dirty="0" err="1"/>
              <a:t>opponent_score</a:t>
            </a:r>
            <a:r>
              <a:rPr lang="en-US" sz="1200" dirty="0"/>
              <a:t>’] to determine the outcome ['W', 'L', 'D’]. This required 2 Dense nodes on the output layer instead of 1.</a:t>
            </a:r>
          </a:p>
          <a:p>
            <a:pPr marL="139700" indent="0" algn="l">
              <a:lnSpc>
                <a:spcPct val="114999"/>
              </a:lnSpc>
              <a:buNone/>
            </a:pPr>
            <a:endParaRPr lang="en-US" sz="1200" dirty="0"/>
          </a:p>
          <a:p>
            <a:pPr marL="139700" indent="0" algn="l">
              <a:lnSpc>
                <a:spcPct val="114999"/>
              </a:lnSpc>
              <a:buNone/>
            </a:pPr>
            <a:r>
              <a:rPr lang="en-US" sz="1200" dirty="0"/>
              <a:t>Initially had a dropout layer but it badly affected the prediction of losses.</a:t>
            </a:r>
          </a:p>
        </p:txBody>
      </p:sp>
      <p:pic>
        <p:nvPicPr>
          <p:cNvPr id="14" name="Picture 13">
            <a:extLst>
              <a:ext uri="{FF2B5EF4-FFF2-40B4-BE49-F238E27FC236}">
                <a16:creationId xmlns:a16="http://schemas.microsoft.com/office/drawing/2014/main" id="{6FB2D9AF-E081-F128-206F-8F89F1BF325E}"/>
              </a:ext>
            </a:extLst>
          </p:cNvPr>
          <p:cNvPicPr>
            <a:picLocks noChangeAspect="1"/>
          </p:cNvPicPr>
          <p:nvPr/>
        </p:nvPicPr>
        <p:blipFill>
          <a:blip r:embed="rId5"/>
          <a:stretch>
            <a:fillRect/>
          </a:stretch>
        </p:blipFill>
        <p:spPr>
          <a:xfrm>
            <a:off x="3888060" y="1095756"/>
            <a:ext cx="4774714" cy="9328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descr="A diagram of a computer program&#10;&#10;Description automatically generated">
            <a:extLst>
              <a:ext uri="{FF2B5EF4-FFF2-40B4-BE49-F238E27FC236}">
                <a16:creationId xmlns:a16="http://schemas.microsoft.com/office/drawing/2014/main" id="{ADF36240-62DB-352B-81BC-BD2684AB3D14}"/>
              </a:ext>
            </a:extLst>
          </p:cNvPr>
          <p:cNvPicPr>
            <a:picLocks noChangeAspect="1"/>
          </p:cNvPicPr>
          <p:nvPr/>
        </p:nvPicPr>
        <p:blipFill>
          <a:blip r:embed="rId6"/>
          <a:stretch>
            <a:fillRect/>
          </a:stretch>
        </p:blipFill>
        <p:spPr>
          <a:xfrm>
            <a:off x="5218772" y="2384436"/>
            <a:ext cx="2569464" cy="20781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4" name="Audio 43">
            <a:hlinkClick r:id="" action="ppaction://media"/>
            <a:extLst>
              <a:ext uri="{FF2B5EF4-FFF2-40B4-BE49-F238E27FC236}">
                <a16:creationId xmlns:a16="http://schemas.microsoft.com/office/drawing/2014/main" id="{49F22839-49B4-E1FA-F778-478BF49ECF4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147077867"/>
      </p:ext>
    </p:extLst>
  </p:cSld>
  <p:clrMapOvr>
    <a:masterClrMapping/>
  </p:clrMapOvr>
  <mc:AlternateContent xmlns:mc="http://schemas.openxmlformats.org/markup-compatibility/2006">
    <mc:Choice xmlns:p14="http://schemas.microsoft.com/office/powerpoint/2010/main" Requires="p14">
      <p:transition spd="med" p14:dur="700" advTm="29248">
        <p:fade/>
      </p:transition>
    </mc:Choice>
    <mc:Fallback>
      <p:transition spd="med" advTm="292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07"/>
        <p:cNvGrpSpPr/>
        <p:nvPr/>
      </p:nvGrpSpPr>
      <p:grpSpPr>
        <a:xfrm>
          <a:off x="0" y="0"/>
          <a:ext cx="0" cy="0"/>
          <a:chOff x="0" y="0"/>
          <a:chExt cx="0" cy="0"/>
        </a:xfrm>
      </p:grpSpPr>
      <p:sp>
        <p:nvSpPr>
          <p:cNvPr id="3308" name="Google Shape;3308;p36"/>
          <p:cNvSpPr txBox="1">
            <a:spLocks noGrp="1"/>
          </p:cNvSpPr>
          <p:nvPr>
            <p:ph type="title"/>
          </p:nvPr>
        </p:nvSpPr>
        <p:spPr>
          <a:xfrm>
            <a:off x="720000" y="26679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309" name="Google Shape;3309;p36"/>
          <p:cNvSpPr txBox="1">
            <a:spLocks noGrp="1"/>
          </p:cNvSpPr>
          <p:nvPr>
            <p:ph type="subTitle" idx="3"/>
          </p:nvPr>
        </p:nvSpPr>
        <p:spPr>
          <a:xfrm>
            <a:off x="4651962" y="3920470"/>
            <a:ext cx="2305500" cy="572700"/>
          </a:xfrm>
          <a:prstGeom prst="rect">
            <a:avLst/>
          </a:prstGeom>
        </p:spPr>
        <p:txBody>
          <a:bodyPr spcFirstLastPara="1" wrap="square" lIns="91425" tIns="91425" rIns="91425" bIns="91425" anchor="t" anchorCtr="0">
            <a:noAutofit/>
          </a:bodyPr>
          <a:lstStyle/>
          <a:p>
            <a:pPr marL="0" lvl="0" indent="0" algn="ctr">
              <a:lnSpc>
                <a:spcPct val="114999"/>
              </a:lnSpc>
              <a:spcBef>
                <a:spcPts val="0"/>
              </a:spcBef>
              <a:spcAft>
                <a:spcPts val="0"/>
              </a:spcAft>
              <a:buNone/>
            </a:pPr>
            <a:r>
              <a:rPr lang="en" sz="1100" dirty="0"/>
              <a:t>Outcome/Insights</a:t>
            </a:r>
            <a:endParaRPr lang="en-US" sz="1100" dirty="0"/>
          </a:p>
          <a:p>
            <a:pPr marL="0" indent="0">
              <a:lnSpc>
                <a:spcPct val="114999"/>
              </a:lnSpc>
            </a:pPr>
            <a:r>
              <a:rPr lang="en" sz="1100" dirty="0"/>
              <a:t>Recommendations</a:t>
            </a:r>
          </a:p>
          <a:p>
            <a:pPr marL="0" indent="0">
              <a:lnSpc>
                <a:spcPct val="114999"/>
              </a:lnSpc>
            </a:pPr>
            <a:r>
              <a:rPr lang="en" sz="1100" dirty="0"/>
              <a:t>Areas of Improvement</a:t>
            </a:r>
          </a:p>
        </p:txBody>
      </p:sp>
      <p:sp>
        <p:nvSpPr>
          <p:cNvPr id="3310" name="Google Shape;3310;p36"/>
          <p:cNvSpPr txBox="1">
            <a:spLocks noGrp="1"/>
          </p:cNvSpPr>
          <p:nvPr>
            <p:ph type="subTitle" idx="1"/>
          </p:nvPr>
        </p:nvSpPr>
        <p:spPr>
          <a:xfrm>
            <a:off x="1952691" y="2003030"/>
            <a:ext cx="2305500" cy="572700"/>
          </a:xfrm>
          <a:prstGeom prst="rect">
            <a:avLst/>
          </a:prstGeom>
        </p:spPr>
        <p:txBody>
          <a:bodyPr spcFirstLastPara="1" wrap="square" lIns="91425" tIns="91425" rIns="91425" bIns="91425" anchor="t" anchorCtr="0">
            <a:noAutofit/>
          </a:bodyPr>
          <a:lstStyle/>
          <a:p>
            <a:pPr marL="0" indent="0">
              <a:lnSpc>
                <a:spcPct val="114999"/>
              </a:lnSpc>
            </a:pPr>
            <a:r>
              <a:rPr lang="en" sz="1200" dirty="0"/>
              <a:t>Problem Definition</a:t>
            </a:r>
          </a:p>
          <a:p>
            <a:pPr marL="0" indent="0">
              <a:lnSpc>
                <a:spcPct val="114999"/>
              </a:lnSpc>
            </a:pPr>
            <a:r>
              <a:rPr lang="en" sz="1200" dirty="0"/>
              <a:t>Motivation</a:t>
            </a:r>
          </a:p>
        </p:txBody>
      </p:sp>
      <p:sp>
        <p:nvSpPr>
          <p:cNvPr id="3311" name="Google Shape;3311;p36"/>
          <p:cNvSpPr txBox="1">
            <a:spLocks noGrp="1"/>
          </p:cNvSpPr>
          <p:nvPr>
            <p:ph type="subTitle" idx="2"/>
          </p:nvPr>
        </p:nvSpPr>
        <p:spPr>
          <a:xfrm>
            <a:off x="4651962" y="2003030"/>
            <a:ext cx="2305500" cy="572700"/>
          </a:xfrm>
          <a:prstGeom prst="rect">
            <a:avLst/>
          </a:prstGeom>
        </p:spPr>
        <p:txBody>
          <a:bodyPr spcFirstLastPara="1" wrap="square" lIns="91425" tIns="91425" rIns="91425" bIns="91425" anchor="t" anchorCtr="0">
            <a:noAutofit/>
          </a:bodyPr>
          <a:lstStyle/>
          <a:p>
            <a:pPr marL="0" lvl="0" indent="0" algn="ctr">
              <a:lnSpc>
                <a:spcPct val="114999"/>
              </a:lnSpc>
              <a:spcBef>
                <a:spcPts val="0"/>
              </a:spcBef>
              <a:spcAft>
                <a:spcPts val="0"/>
              </a:spcAft>
              <a:buNone/>
            </a:pPr>
            <a:r>
              <a:rPr lang="en-GB" sz="1200" dirty="0" err="1"/>
              <a:t>Webscraping</a:t>
            </a:r>
            <a:endParaRPr lang="en-GB" sz="1200" dirty="0"/>
          </a:p>
          <a:p>
            <a:pPr marL="0" lvl="0" indent="0" algn="ctr">
              <a:lnSpc>
                <a:spcPct val="114999"/>
              </a:lnSpc>
              <a:spcBef>
                <a:spcPts val="0"/>
              </a:spcBef>
              <a:spcAft>
                <a:spcPts val="0"/>
              </a:spcAft>
              <a:buNone/>
            </a:pPr>
            <a:r>
              <a:rPr lang="en-GB" sz="1200" dirty="0"/>
              <a:t>Data Processing</a:t>
            </a:r>
          </a:p>
          <a:p>
            <a:pPr marL="0" lvl="0" indent="0" algn="ctr">
              <a:lnSpc>
                <a:spcPct val="114999"/>
              </a:lnSpc>
              <a:spcBef>
                <a:spcPts val="0"/>
              </a:spcBef>
              <a:spcAft>
                <a:spcPts val="0"/>
              </a:spcAft>
              <a:buNone/>
            </a:pPr>
            <a:r>
              <a:rPr lang="en-GB" sz="1200" dirty="0"/>
              <a:t>Exploratory Data Analysis</a:t>
            </a:r>
          </a:p>
        </p:txBody>
      </p:sp>
      <p:sp>
        <p:nvSpPr>
          <p:cNvPr id="3313" name="Google Shape;3313;p36"/>
          <p:cNvSpPr txBox="1">
            <a:spLocks noGrp="1"/>
          </p:cNvSpPr>
          <p:nvPr>
            <p:ph type="subTitle" idx="5"/>
          </p:nvPr>
        </p:nvSpPr>
        <p:spPr>
          <a:xfrm>
            <a:off x="1952691" y="3941438"/>
            <a:ext cx="2305500" cy="572700"/>
          </a:xfrm>
          <a:prstGeom prst="rect">
            <a:avLst/>
          </a:prstGeom>
        </p:spPr>
        <p:txBody>
          <a:bodyPr spcFirstLastPara="1" wrap="square" lIns="91425" tIns="91425" rIns="91425" bIns="91425" anchor="t" anchorCtr="0">
            <a:noAutofit/>
          </a:bodyPr>
          <a:lstStyle/>
          <a:p>
            <a:pPr marL="0" indent="0">
              <a:lnSpc>
                <a:spcPct val="114999"/>
              </a:lnSpc>
            </a:pPr>
            <a:r>
              <a:rPr lang="en" sz="1100" dirty="0"/>
              <a:t>Aims</a:t>
            </a:r>
          </a:p>
          <a:p>
            <a:pPr marL="0" lvl="0" indent="0" algn="ctr">
              <a:lnSpc>
                <a:spcPct val="114999"/>
              </a:lnSpc>
              <a:spcBef>
                <a:spcPts val="0"/>
              </a:spcBef>
              <a:spcAft>
                <a:spcPts val="0"/>
              </a:spcAft>
              <a:buNone/>
            </a:pPr>
            <a:r>
              <a:rPr lang="en" sz="1100" dirty="0"/>
              <a:t>Model</a:t>
            </a:r>
          </a:p>
          <a:p>
            <a:pPr marL="0" lvl="0" indent="0" algn="ctr">
              <a:lnSpc>
                <a:spcPct val="114999"/>
              </a:lnSpc>
              <a:spcBef>
                <a:spcPts val="0"/>
              </a:spcBef>
              <a:spcAft>
                <a:spcPts val="0"/>
              </a:spcAft>
              <a:buNone/>
            </a:pPr>
            <a:r>
              <a:rPr lang="en" sz="1100" dirty="0"/>
              <a:t>Techniques</a:t>
            </a:r>
            <a:endParaRPr lang="en-US" sz="1100" dirty="0"/>
          </a:p>
        </p:txBody>
      </p:sp>
      <p:sp>
        <p:nvSpPr>
          <p:cNvPr id="3315" name="Google Shape;3315;p36"/>
          <p:cNvSpPr txBox="1">
            <a:spLocks noGrp="1"/>
          </p:cNvSpPr>
          <p:nvPr>
            <p:ph type="title" idx="7"/>
          </p:nvPr>
        </p:nvSpPr>
        <p:spPr>
          <a:xfrm>
            <a:off x="1952691" y="1202062"/>
            <a:ext cx="23055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316" name="Google Shape;3316;p36"/>
          <p:cNvSpPr txBox="1">
            <a:spLocks noGrp="1"/>
          </p:cNvSpPr>
          <p:nvPr>
            <p:ph type="title" idx="8"/>
          </p:nvPr>
        </p:nvSpPr>
        <p:spPr>
          <a:xfrm>
            <a:off x="4651962" y="3118919"/>
            <a:ext cx="23055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3317" name="Google Shape;3317;p36"/>
          <p:cNvSpPr txBox="1">
            <a:spLocks noGrp="1"/>
          </p:cNvSpPr>
          <p:nvPr>
            <p:ph type="title" idx="9"/>
          </p:nvPr>
        </p:nvSpPr>
        <p:spPr>
          <a:xfrm>
            <a:off x="4651975" y="1202062"/>
            <a:ext cx="23055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3319" name="Google Shape;3319;p36"/>
          <p:cNvSpPr txBox="1">
            <a:spLocks noGrp="1"/>
          </p:cNvSpPr>
          <p:nvPr>
            <p:ph type="title" idx="14"/>
          </p:nvPr>
        </p:nvSpPr>
        <p:spPr>
          <a:xfrm>
            <a:off x="1952695" y="3140470"/>
            <a:ext cx="23055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321" name="Google Shape;3321;p36"/>
          <p:cNvSpPr txBox="1">
            <a:spLocks noGrp="1"/>
          </p:cNvSpPr>
          <p:nvPr>
            <p:ph type="subTitle" idx="16"/>
          </p:nvPr>
        </p:nvSpPr>
        <p:spPr>
          <a:xfrm>
            <a:off x="1952691" y="1671149"/>
            <a:ext cx="2305500" cy="484800"/>
          </a:xfrm>
          <a:prstGeom prst="rect">
            <a:avLst/>
          </a:prstGeom>
        </p:spPr>
        <p:txBody>
          <a:bodyPr spcFirstLastPara="1" wrap="square" lIns="91425" tIns="91425" rIns="91425" bIns="91425" anchor="b" anchorCtr="0">
            <a:noAutofit/>
          </a:bodyPr>
          <a:lstStyle/>
          <a:p>
            <a:pPr marL="0" lvl="0" indent="0" algn="ctr">
              <a:lnSpc>
                <a:spcPct val="114999"/>
              </a:lnSpc>
              <a:spcBef>
                <a:spcPts val="0"/>
              </a:spcBef>
              <a:spcAft>
                <a:spcPts val="0"/>
              </a:spcAft>
              <a:buNone/>
            </a:pPr>
            <a:r>
              <a:rPr lang="en"/>
              <a:t>Motivation</a:t>
            </a:r>
            <a:endParaRPr lang="en-US"/>
          </a:p>
        </p:txBody>
      </p:sp>
      <p:sp>
        <p:nvSpPr>
          <p:cNvPr id="3322" name="Google Shape;3322;p36"/>
          <p:cNvSpPr txBox="1">
            <a:spLocks noGrp="1"/>
          </p:cNvSpPr>
          <p:nvPr>
            <p:ph type="subTitle" idx="17"/>
          </p:nvPr>
        </p:nvSpPr>
        <p:spPr>
          <a:xfrm>
            <a:off x="4651962" y="1671149"/>
            <a:ext cx="2305500" cy="484800"/>
          </a:xfrm>
          <a:prstGeom prst="rect">
            <a:avLst/>
          </a:prstGeom>
        </p:spPr>
        <p:txBody>
          <a:bodyPr spcFirstLastPara="1" wrap="square" lIns="91425" tIns="91425" rIns="91425" bIns="91425" anchor="b" anchorCtr="0">
            <a:noAutofit/>
          </a:bodyPr>
          <a:lstStyle/>
          <a:p>
            <a:pPr marL="0" indent="0">
              <a:lnSpc>
                <a:spcPct val="114999"/>
              </a:lnSpc>
            </a:pPr>
            <a:r>
              <a:rPr lang="en"/>
              <a:t>Data Analysis</a:t>
            </a:r>
            <a:endParaRPr lang="en-US"/>
          </a:p>
        </p:txBody>
      </p:sp>
      <p:sp>
        <p:nvSpPr>
          <p:cNvPr id="3323" name="Google Shape;3323;p36"/>
          <p:cNvSpPr txBox="1">
            <a:spLocks noGrp="1"/>
          </p:cNvSpPr>
          <p:nvPr>
            <p:ph type="subTitle" idx="18"/>
          </p:nvPr>
        </p:nvSpPr>
        <p:spPr>
          <a:xfrm>
            <a:off x="1952691" y="3609557"/>
            <a:ext cx="2305500" cy="484800"/>
          </a:xfrm>
          <a:prstGeom prst="rect">
            <a:avLst/>
          </a:prstGeom>
        </p:spPr>
        <p:txBody>
          <a:bodyPr spcFirstLastPara="1" wrap="square" lIns="91425" tIns="91425" rIns="91425" bIns="91425" anchor="b" anchorCtr="0">
            <a:noAutofit/>
          </a:bodyPr>
          <a:lstStyle/>
          <a:p>
            <a:pPr marL="0" indent="0">
              <a:lnSpc>
                <a:spcPct val="114999"/>
              </a:lnSpc>
            </a:pPr>
            <a:r>
              <a:rPr lang="en"/>
              <a:t>Core Analysis</a:t>
            </a:r>
            <a:endParaRPr lang="en-US"/>
          </a:p>
        </p:txBody>
      </p:sp>
      <p:sp>
        <p:nvSpPr>
          <p:cNvPr id="3324" name="Google Shape;3324;p36"/>
          <p:cNvSpPr txBox="1">
            <a:spLocks noGrp="1"/>
          </p:cNvSpPr>
          <p:nvPr>
            <p:ph type="subTitle" idx="19"/>
          </p:nvPr>
        </p:nvSpPr>
        <p:spPr>
          <a:xfrm>
            <a:off x="4651962" y="3588070"/>
            <a:ext cx="2305500" cy="484800"/>
          </a:xfrm>
          <a:prstGeom prst="rect">
            <a:avLst/>
          </a:prstGeom>
        </p:spPr>
        <p:txBody>
          <a:bodyPr spcFirstLastPara="1" wrap="square" lIns="91425" tIns="91425" rIns="91425" bIns="91425" anchor="b" anchorCtr="0">
            <a:noAutofit/>
          </a:bodyPr>
          <a:lstStyle/>
          <a:p>
            <a:pPr marL="0" lvl="0" indent="0" algn="ctr">
              <a:lnSpc>
                <a:spcPct val="114999"/>
              </a:lnSpc>
              <a:spcBef>
                <a:spcPts val="0"/>
              </a:spcBef>
              <a:spcAft>
                <a:spcPts val="0"/>
              </a:spcAft>
              <a:buNone/>
            </a:pPr>
            <a:r>
              <a:rPr lang="en"/>
              <a:t>Conclusion</a:t>
            </a:r>
            <a:endParaRPr lang="en-US"/>
          </a:p>
        </p:txBody>
      </p:sp>
    </p:spTree>
    <p:extLst>
      <p:ext uri="{BB962C8B-B14F-4D97-AF65-F5344CB8AC3E}">
        <p14:creationId xmlns:p14="http://schemas.microsoft.com/office/powerpoint/2010/main" val="235722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358D588-9FEF-0DCB-A716-150274C550C9}"/>
              </a:ext>
            </a:extLst>
          </p:cNvPr>
          <p:cNvGrpSpPr/>
          <p:nvPr/>
        </p:nvGrpSpPr>
        <p:grpSpPr>
          <a:xfrm>
            <a:off x="2986456" y="419868"/>
            <a:ext cx="3399476" cy="4303763"/>
            <a:chOff x="3194612" y="558169"/>
            <a:chExt cx="2754776" cy="3671859"/>
          </a:xfrm>
        </p:grpSpPr>
        <p:pic>
          <p:nvPicPr>
            <p:cNvPr id="1030" name="Picture 6">
              <a:extLst>
                <a:ext uri="{FF2B5EF4-FFF2-40B4-BE49-F238E27FC236}">
                  <a16:creationId xmlns:a16="http://schemas.microsoft.com/office/drawing/2014/main" id="{86488ED2-5E18-EF86-81ED-C2A03405A0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4612" y="558169"/>
              <a:ext cx="2754776" cy="20135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C2FDB09-0B50-334C-86D0-7851512A876C}"/>
                </a:ext>
              </a:extLst>
            </p:cNvPr>
            <p:cNvPicPr>
              <a:picLocks noChangeAspect="1"/>
            </p:cNvPicPr>
            <p:nvPr/>
          </p:nvPicPr>
          <p:blipFill>
            <a:blip r:embed="rId6"/>
            <a:stretch>
              <a:fillRect/>
            </a:stretch>
          </p:blipFill>
          <p:spPr>
            <a:xfrm>
              <a:off x="3194612" y="2571749"/>
              <a:ext cx="2751570" cy="1658279"/>
            </a:xfrm>
            <a:prstGeom prst="rect">
              <a:avLst/>
            </a:prstGeom>
          </p:spPr>
        </p:pic>
      </p:grpSp>
      <p:pic>
        <p:nvPicPr>
          <p:cNvPr id="23" name="Audio 22">
            <a:hlinkClick r:id="" action="ppaction://media"/>
            <a:extLst>
              <a:ext uri="{FF2B5EF4-FFF2-40B4-BE49-F238E27FC236}">
                <a16:creationId xmlns:a16="http://schemas.microsoft.com/office/drawing/2014/main" id="{2837371C-278A-25BD-4D3F-EED91E69B05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874894433"/>
      </p:ext>
    </p:extLst>
  </p:cSld>
  <p:clrMapOvr>
    <a:masterClrMapping/>
  </p:clrMapOvr>
  <mc:AlternateContent xmlns:mc="http://schemas.openxmlformats.org/markup-compatibility/2006">
    <mc:Choice xmlns:p14="http://schemas.microsoft.com/office/powerpoint/2010/main" Requires="p14">
      <p:transition spd="slow" p14:dur="2000" advTm="6141"/>
    </mc:Choice>
    <mc:Fallback>
      <p:transition spd="slow" advTm="6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different colored rectangular shapes&#10;&#10;Description automatically generated">
            <a:extLst>
              <a:ext uri="{FF2B5EF4-FFF2-40B4-BE49-F238E27FC236}">
                <a16:creationId xmlns:a16="http://schemas.microsoft.com/office/drawing/2014/main" id="{0094CC33-FF61-0C42-32FE-F491F214E1E1}"/>
              </a:ext>
            </a:extLst>
          </p:cNvPr>
          <p:cNvPicPr>
            <a:picLocks noChangeAspect="1"/>
          </p:cNvPicPr>
          <p:nvPr/>
        </p:nvPicPr>
        <p:blipFill>
          <a:blip r:embed="rId5"/>
          <a:stretch>
            <a:fillRect/>
          </a:stretch>
        </p:blipFill>
        <p:spPr>
          <a:xfrm>
            <a:off x="893535" y="1583862"/>
            <a:ext cx="7356929" cy="27956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3A4A5823-995C-AEFA-D2FC-D3F8B476A36D}"/>
              </a:ext>
            </a:extLst>
          </p:cNvPr>
          <p:cNvSpPr>
            <a:spLocks noGrp="1"/>
          </p:cNvSpPr>
          <p:nvPr>
            <p:ph type="title"/>
          </p:nvPr>
        </p:nvSpPr>
        <p:spPr>
          <a:xfrm>
            <a:off x="682830" y="526801"/>
            <a:ext cx="4075024" cy="572700"/>
          </a:xfrm>
        </p:spPr>
        <p:txBody>
          <a:bodyPr/>
          <a:lstStyle/>
          <a:p>
            <a:r>
              <a:rPr lang="en-US" dirty="0"/>
              <a:t>Results: Accuracy</a:t>
            </a:r>
          </a:p>
        </p:txBody>
      </p:sp>
      <p:sp>
        <p:nvSpPr>
          <p:cNvPr id="3" name="Text Placeholder 2">
            <a:extLst>
              <a:ext uri="{FF2B5EF4-FFF2-40B4-BE49-F238E27FC236}">
                <a16:creationId xmlns:a16="http://schemas.microsoft.com/office/drawing/2014/main" id="{2ED66628-7829-E135-6D3D-3C8C91FB78C3}"/>
              </a:ext>
            </a:extLst>
          </p:cNvPr>
          <p:cNvSpPr>
            <a:spLocks noGrp="1"/>
          </p:cNvSpPr>
          <p:nvPr>
            <p:ph type="body" idx="1"/>
          </p:nvPr>
        </p:nvSpPr>
        <p:spPr>
          <a:xfrm>
            <a:off x="2606856" y="4612005"/>
            <a:ext cx="3930286" cy="344572"/>
          </a:xfrm>
        </p:spPr>
        <p:txBody>
          <a:bodyPr/>
          <a:lstStyle/>
          <a:p>
            <a:pPr marL="139700" indent="0">
              <a:buNone/>
            </a:pPr>
            <a:r>
              <a:rPr lang="en-US"/>
              <a:t>Winner: </a:t>
            </a:r>
            <a:r>
              <a:rPr lang="en-US" err="1"/>
              <a:t>LogisticRegression</a:t>
            </a:r>
          </a:p>
        </p:txBody>
      </p:sp>
      <p:pic>
        <p:nvPicPr>
          <p:cNvPr id="5" name="Picture 4">
            <a:extLst>
              <a:ext uri="{FF2B5EF4-FFF2-40B4-BE49-F238E27FC236}">
                <a16:creationId xmlns:a16="http://schemas.microsoft.com/office/drawing/2014/main" id="{02B37EA8-D91B-A9C9-9E57-A1E81312A489}"/>
              </a:ext>
            </a:extLst>
          </p:cNvPr>
          <p:cNvPicPr>
            <a:picLocks noChangeAspect="1"/>
          </p:cNvPicPr>
          <p:nvPr/>
        </p:nvPicPr>
        <p:blipFill>
          <a:blip r:embed="rId6"/>
          <a:stretch>
            <a:fillRect/>
          </a:stretch>
        </p:blipFill>
        <p:spPr>
          <a:xfrm>
            <a:off x="4992459" y="489816"/>
            <a:ext cx="3258005" cy="609685"/>
          </a:xfrm>
          <a:prstGeom prst="rect">
            <a:avLst/>
          </a:prstGeom>
        </p:spPr>
      </p:pic>
      <p:pic>
        <p:nvPicPr>
          <p:cNvPr id="11" name="Audio 10">
            <a:hlinkClick r:id="" action="ppaction://media"/>
            <a:extLst>
              <a:ext uri="{FF2B5EF4-FFF2-40B4-BE49-F238E27FC236}">
                <a16:creationId xmlns:a16="http://schemas.microsoft.com/office/drawing/2014/main" id="{FB44EB0E-FC12-8BC2-FB11-FDB2E965168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0806270"/>
      </p:ext>
    </p:extLst>
  </p:cSld>
  <p:clrMapOvr>
    <a:masterClrMapping/>
  </p:clrMapOvr>
  <mc:AlternateContent xmlns:mc="http://schemas.openxmlformats.org/markup-compatibility/2006">
    <mc:Choice xmlns:p14="http://schemas.microsoft.com/office/powerpoint/2010/main" Requires="p14">
      <p:transition spd="med" p14:dur="700" advTm="7131">
        <p:fade/>
      </p:transition>
    </mc:Choice>
    <mc:Fallback>
      <p:transition spd="med" advTm="71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different colored rectangular shapes&#10;&#10;Description automatically generated">
            <a:extLst>
              <a:ext uri="{FF2B5EF4-FFF2-40B4-BE49-F238E27FC236}">
                <a16:creationId xmlns:a16="http://schemas.microsoft.com/office/drawing/2014/main" id="{77408017-06A6-162B-E25A-8680352EE284}"/>
              </a:ext>
            </a:extLst>
          </p:cNvPr>
          <p:cNvPicPr>
            <a:picLocks noChangeAspect="1"/>
          </p:cNvPicPr>
          <p:nvPr/>
        </p:nvPicPr>
        <p:blipFill>
          <a:blip r:embed="rId5"/>
          <a:stretch>
            <a:fillRect/>
          </a:stretch>
        </p:blipFill>
        <p:spPr>
          <a:xfrm>
            <a:off x="834586" y="1787818"/>
            <a:ext cx="7398873" cy="281484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3A4A5823-995C-AEFA-D2FC-D3F8B476A36D}"/>
              </a:ext>
            </a:extLst>
          </p:cNvPr>
          <p:cNvSpPr>
            <a:spLocks noGrp="1"/>
          </p:cNvSpPr>
          <p:nvPr>
            <p:ph type="title"/>
          </p:nvPr>
        </p:nvSpPr>
        <p:spPr>
          <a:xfrm>
            <a:off x="712566" y="278075"/>
            <a:ext cx="4305483" cy="572700"/>
          </a:xfrm>
        </p:spPr>
        <p:txBody>
          <a:bodyPr/>
          <a:lstStyle/>
          <a:p>
            <a:r>
              <a:rPr lang="en-US" dirty="0"/>
              <a:t>Results: Precision</a:t>
            </a:r>
          </a:p>
        </p:txBody>
      </p:sp>
      <p:sp>
        <p:nvSpPr>
          <p:cNvPr id="3" name="Text Placeholder 2">
            <a:extLst>
              <a:ext uri="{FF2B5EF4-FFF2-40B4-BE49-F238E27FC236}">
                <a16:creationId xmlns:a16="http://schemas.microsoft.com/office/drawing/2014/main" id="{2ED66628-7829-E135-6D3D-3C8C91FB78C3}"/>
              </a:ext>
            </a:extLst>
          </p:cNvPr>
          <p:cNvSpPr>
            <a:spLocks noGrp="1"/>
          </p:cNvSpPr>
          <p:nvPr>
            <p:ph type="body" idx="1"/>
          </p:nvPr>
        </p:nvSpPr>
        <p:spPr>
          <a:xfrm>
            <a:off x="2606857" y="4656005"/>
            <a:ext cx="3930286" cy="344572"/>
          </a:xfrm>
        </p:spPr>
        <p:txBody>
          <a:bodyPr/>
          <a:lstStyle/>
          <a:p>
            <a:pPr marL="139700" indent="0">
              <a:buNone/>
            </a:pPr>
            <a:r>
              <a:rPr lang="en-US" dirty="0"/>
              <a:t>Winner: SVC</a:t>
            </a:r>
          </a:p>
        </p:txBody>
      </p:sp>
      <p:pic>
        <p:nvPicPr>
          <p:cNvPr id="6" name="Picture 5">
            <a:extLst>
              <a:ext uri="{FF2B5EF4-FFF2-40B4-BE49-F238E27FC236}">
                <a16:creationId xmlns:a16="http://schemas.microsoft.com/office/drawing/2014/main" id="{9586C8F8-738B-3F29-BBBE-68177F1CF446}"/>
              </a:ext>
            </a:extLst>
          </p:cNvPr>
          <p:cNvPicPr>
            <a:picLocks noChangeAspect="1"/>
          </p:cNvPicPr>
          <p:nvPr/>
        </p:nvPicPr>
        <p:blipFill>
          <a:blip r:embed="rId6"/>
          <a:stretch>
            <a:fillRect/>
          </a:stretch>
        </p:blipFill>
        <p:spPr>
          <a:xfrm>
            <a:off x="6363629" y="95191"/>
            <a:ext cx="1869830" cy="1511167"/>
          </a:xfrm>
          <a:prstGeom prst="rect">
            <a:avLst/>
          </a:prstGeom>
        </p:spPr>
      </p:pic>
      <p:pic>
        <p:nvPicPr>
          <p:cNvPr id="29" name="Audio 28">
            <a:hlinkClick r:id="" action="ppaction://media"/>
            <a:extLst>
              <a:ext uri="{FF2B5EF4-FFF2-40B4-BE49-F238E27FC236}">
                <a16:creationId xmlns:a16="http://schemas.microsoft.com/office/drawing/2014/main" id="{8BE2970B-BE45-8322-40C3-BBB50E37155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225524491"/>
      </p:ext>
    </p:extLst>
  </p:cSld>
  <p:clrMapOvr>
    <a:masterClrMapping/>
  </p:clrMapOvr>
  <mc:AlternateContent xmlns:mc="http://schemas.openxmlformats.org/markup-compatibility/2006">
    <mc:Choice xmlns:p14="http://schemas.microsoft.com/office/powerpoint/2010/main" Requires="p14">
      <p:transition spd="med" p14:dur="700" advTm="6329">
        <p:fade/>
      </p:transition>
    </mc:Choice>
    <mc:Fallback>
      <p:transition spd="med" advTm="63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rectangular shapes&#10;&#10;Description automatically generated">
            <a:extLst>
              <a:ext uri="{FF2B5EF4-FFF2-40B4-BE49-F238E27FC236}">
                <a16:creationId xmlns:a16="http://schemas.microsoft.com/office/drawing/2014/main" id="{C2C6C5B8-15B4-12D7-03E9-B6229CF74BD8}"/>
              </a:ext>
            </a:extLst>
          </p:cNvPr>
          <p:cNvPicPr>
            <a:picLocks noChangeAspect="1"/>
          </p:cNvPicPr>
          <p:nvPr/>
        </p:nvPicPr>
        <p:blipFill>
          <a:blip r:embed="rId5"/>
          <a:stretch>
            <a:fillRect/>
          </a:stretch>
        </p:blipFill>
        <p:spPr>
          <a:xfrm>
            <a:off x="812473" y="1733627"/>
            <a:ext cx="7350248" cy="27296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3A4A5823-995C-AEFA-D2FC-D3F8B476A36D}"/>
              </a:ext>
            </a:extLst>
          </p:cNvPr>
          <p:cNvSpPr>
            <a:spLocks noGrp="1"/>
          </p:cNvSpPr>
          <p:nvPr>
            <p:ph type="title"/>
          </p:nvPr>
        </p:nvSpPr>
        <p:spPr>
          <a:xfrm>
            <a:off x="935591" y="324567"/>
            <a:ext cx="3391083" cy="572700"/>
          </a:xfrm>
        </p:spPr>
        <p:txBody>
          <a:bodyPr/>
          <a:lstStyle/>
          <a:p>
            <a:r>
              <a:rPr lang="en-US" dirty="0"/>
              <a:t>Results: Recall</a:t>
            </a:r>
          </a:p>
        </p:txBody>
      </p:sp>
      <p:sp>
        <p:nvSpPr>
          <p:cNvPr id="3" name="Text Placeholder 2">
            <a:extLst>
              <a:ext uri="{FF2B5EF4-FFF2-40B4-BE49-F238E27FC236}">
                <a16:creationId xmlns:a16="http://schemas.microsoft.com/office/drawing/2014/main" id="{2ED66628-7829-E135-6D3D-3C8C91FB78C3}"/>
              </a:ext>
            </a:extLst>
          </p:cNvPr>
          <p:cNvSpPr>
            <a:spLocks noGrp="1"/>
          </p:cNvSpPr>
          <p:nvPr>
            <p:ph type="body" idx="1"/>
          </p:nvPr>
        </p:nvSpPr>
        <p:spPr>
          <a:xfrm>
            <a:off x="2507685" y="4570185"/>
            <a:ext cx="3930286" cy="344572"/>
          </a:xfrm>
        </p:spPr>
        <p:txBody>
          <a:bodyPr/>
          <a:lstStyle/>
          <a:p>
            <a:pPr marL="139700" indent="0">
              <a:buNone/>
            </a:pPr>
            <a:r>
              <a:rPr lang="en-US" dirty="0"/>
              <a:t>Winner: </a:t>
            </a:r>
            <a:r>
              <a:rPr lang="en-US" dirty="0" err="1"/>
              <a:t>LogisticRegression</a:t>
            </a:r>
            <a:endParaRPr lang="en-US" dirty="0"/>
          </a:p>
        </p:txBody>
      </p:sp>
      <p:pic>
        <p:nvPicPr>
          <p:cNvPr id="6" name="Picture 5">
            <a:extLst>
              <a:ext uri="{FF2B5EF4-FFF2-40B4-BE49-F238E27FC236}">
                <a16:creationId xmlns:a16="http://schemas.microsoft.com/office/drawing/2014/main" id="{4B61D037-F400-FCC7-6A95-F8AF3556E41A}"/>
              </a:ext>
            </a:extLst>
          </p:cNvPr>
          <p:cNvPicPr>
            <a:picLocks noChangeAspect="1"/>
          </p:cNvPicPr>
          <p:nvPr/>
        </p:nvPicPr>
        <p:blipFill>
          <a:blip r:embed="rId6"/>
          <a:stretch>
            <a:fillRect/>
          </a:stretch>
        </p:blipFill>
        <p:spPr>
          <a:xfrm>
            <a:off x="6333892" y="74340"/>
            <a:ext cx="1940368" cy="1523188"/>
          </a:xfrm>
          <a:prstGeom prst="rect">
            <a:avLst/>
          </a:prstGeom>
        </p:spPr>
      </p:pic>
      <p:pic>
        <p:nvPicPr>
          <p:cNvPr id="21" name="Audio 20">
            <a:hlinkClick r:id="" action="ppaction://media"/>
            <a:extLst>
              <a:ext uri="{FF2B5EF4-FFF2-40B4-BE49-F238E27FC236}">
                <a16:creationId xmlns:a16="http://schemas.microsoft.com/office/drawing/2014/main" id="{12A3D9C1-5684-3075-DADF-16D120D8AEA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688555228"/>
      </p:ext>
    </p:extLst>
  </p:cSld>
  <p:clrMapOvr>
    <a:masterClrMapping/>
  </p:clrMapOvr>
  <mc:AlternateContent xmlns:mc="http://schemas.openxmlformats.org/markup-compatibility/2006">
    <mc:Choice xmlns:p14="http://schemas.microsoft.com/office/powerpoint/2010/main" Requires="p14">
      <p:transition spd="med" p14:dur="700" advTm="2809">
        <p:fade/>
      </p:transition>
    </mc:Choice>
    <mc:Fallback>
      <p:transition spd="med" advTm="2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different colored rectangular shapes&#10;&#10;Description automatically generated">
            <a:extLst>
              <a:ext uri="{FF2B5EF4-FFF2-40B4-BE49-F238E27FC236}">
                <a16:creationId xmlns:a16="http://schemas.microsoft.com/office/drawing/2014/main" id="{D0B8D604-C1ED-CA2D-E655-081B7E91B022}"/>
              </a:ext>
            </a:extLst>
          </p:cNvPr>
          <p:cNvPicPr>
            <a:picLocks noChangeAspect="1"/>
          </p:cNvPicPr>
          <p:nvPr/>
        </p:nvPicPr>
        <p:blipFill>
          <a:blip r:embed="rId4"/>
          <a:stretch>
            <a:fillRect/>
          </a:stretch>
        </p:blipFill>
        <p:spPr>
          <a:xfrm>
            <a:off x="816427" y="1726155"/>
            <a:ext cx="7511143" cy="28591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3A4A5823-995C-AEFA-D2FC-D3F8B476A36D}"/>
              </a:ext>
            </a:extLst>
          </p:cNvPr>
          <p:cNvSpPr>
            <a:spLocks noGrp="1"/>
          </p:cNvSpPr>
          <p:nvPr>
            <p:ph type="title"/>
          </p:nvPr>
        </p:nvSpPr>
        <p:spPr>
          <a:xfrm>
            <a:off x="720000" y="445025"/>
            <a:ext cx="3740488" cy="572700"/>
          </a:xfrm>
        </p:spPr>
        <p:txBody>
          <a:bodyPr/>
          <a:lstStyle/>
          <a:p>
            <a:r>
              <a:rPr lang="en-US" dirty="0"/>
              <a:t>Results: F1 Score</a:t>
            </a:r>
          </a:p>
        </p:txBody>
      </p:sp>
      <p:sp>
        <p:nvSpPr>
          <p:cNvPr id="3" name="Text Placeholder 2">
            <a:extLst>
              <a:ext uri="{FF2B5EF4-FFF2-40B4-BE49-F238E27FC236}">
                <a16:creationId xmlns:a16="http://schemas.microsoft.com/office/drawing/2014/main" id="{2ED66628-7829-E135-6D3D-3C8C91FB78C3}"/>
              </a:ext>
            </a:extLst>
          </p:cNvPr>
          <p:cNvSpPr>
            <a:spLocks noGrp="1"/>
          </p:cNvSpPr>
          <p:nvPr>
            <p:ph type="body" idx="1"/>
          </p:nvPr>
        </p:nvSpPr>
        <p:spPr>
          <a:xfrm>
            <a:off x="2606855" y="4626852"/>
            <a:ext cx="3930286" cy="344572"/>
          </a:xfrm>
        </p:spPr>
        <p:txBody>
          <a:bodyPr/>
          <a:lstStyle/>
          <a:p>
            <a:pPr marL="139700" indent="0">
              <a:buNone/>
            </a:pPr>
            <a:r>
              <a:rPr lang="en-US" dirty="0"/>
              <a:t>Winner: </a:t>
            </a:r>
            <a:r>
              <a:rPr lang="en-US" dirty="0" err="1"/>
              <a:t>LogisticRegression</a:t>
            </a:r>
            <a:endParaRPr lang="en-US" dirty="0"/>
          </a:p>
        </p:txBody>
      </p:sp>
      <p:pic>
        <p:nvPicPr>
          <p:cNvPr id="6" name="Picture 5">
            <a:extLst>
              <a:ext uri="{FF2B5EF4-FFF2-40B4-BE49-F238E27FC236}">
                <a16:creationId xmlns:a16="http://schemas.microsoft.com/office/drawing/2014/main" id="{A96BDFF2-508E-E6A0-5229-DCAB942601D5}"/>
              </a:ext>
            </a:extLst>
          </p:cNvPr>
          <p:cNvPicPr>
            <a:picLocks noChangeAspect="1"/>
          </p:cNvPicPr>
          <p:nvPr/>
        </p:nvPicPr>
        <p:blipFill>
          <a:blip r:embed="rId5"/>
          <a:stretch>
            <a:fillRect/>
          </a:stretch>
        </p:blipFill>
        <p:spPr>
          <a:xfrm>
            <a:off x="4991891" y="283945"/>
            <a:ext cx="2734057" cy="457264"/>
          </a:xfrm>
          <a:prstGeom prst="rect">
            <a:avLst/>
          </a:prstGeom>
        </p:spPr>
      </p:pic>
      <p:sp>
        <p:nvSpPr>
          <p:cNvPr id="7" name="TextBox 6">
            <a:extLst>
              <a:ext uri="{FF2B5EF4-FFF2-40B4-BE49-F238E27FC236}">
                <a16:creationId xmlns:a16="http://schemas.microsoft.com/office/drawing/2014/main" id="{D7A910C4-9D12-2402-465B-90D417E19F90}"/>
              </a:ext>
            </a:extLst>
          </p:cNvPr>
          <p:cNvSpPr txBox="1"/>
          <p:nvPr/>
        </p:nvSpPr>
        <p:spPr>
          <a:xfrm>
            <a:off x="4913798" y="828167"/>
            <a:ext cx="3413772" cy="646331"/>
          </a:xfrm>
          <a:prstGeom prst="rect">
            <a:avLst/>
          </a:prstGeom>
          <a:noFill/>
        </p:spPr>
        <p:txBody>
          <a:bodyPr wrap="square" rtlCol="0">
            <a:spAutoFit/>
          </a:bodyPr>
          <a:lstStyle/>
          <a:p>
            <a:r>
              <a:rPr lang="en-US" sz="1200" b="0" i="0" dirty="0">
                <a:solidFill>
                  <a:schemeClr val="tx1"/>
                </a:solidFill>
                <a:effectLst/>
                <a:latin typeface="Lato" panose="020F0502020204030203" pitchFamily="34" charset="0"/>
                <a:ea typeface="Lato" panose="020F0502020204030203" pitchFamily="34" charset="0"/>
                <a:cs typeface="Lato" panose="020F0502020204030203" pitchFamily="34" charset="0"/>
              </a:rPr>
              <a:t>The F1 score only becomes high when </a:t>
            </a:r>
            <a:r>
              <a:rPr lang="en-US" sz="1200" b="1" i="0" dirty="0">
                <a:solidFill>
                  <a:schemeClr val="tx1"/>
                </a:solidFill>
                <a:effectLst/>
                <a:latin typeface="Lato" panose="020F0502020204030203" pitchFamily="34" charset="0"/>
                <a:ea typeface="Lato" panose="020F0502020204030203" pitchFamily="34" charset="0"/>
                <a:cs typeface="Lato" panose="020F0502020204030203" pitchFamily="34" charset="0"/>
              </a:rPr>
              <a:t>both precision and recall are high</a:t>
            </a:r>
            <a:r>
              <a:rPr lang="en-US" sz="1200" b="0" i="0" dirty="0">
                <a:solidFill>
                  <a:schemeClr val="tx1"/>
                </a:solidFill>
                <a:effectLst/>
                <a:latin typeface="Lato" panose="020F0502020204030203" pitchFamily="34" charset="0"/>
                <a:ea typeface="Lato" panose="020F0502020204030203" pitchFamily="34" charset="0"/>
                <a:cs typeface="Lato" panose="020F0502020204030203" pitchFamily="34" charset="0"/>
              </a:rPr>
              <a:t>, indicating a balanced and effective model.</a:t>
            </a:r>
            <a:endParaRPr lang="en-SG" sz="12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pic>
        <p:nvPicPr>
          <p:cNvPr id="22" name="Audio 21">
            <a:hlinkClick r:id="" action="ppaction://media"/>
            <a:extLst>
              <a:ext uri="{FF2B5EF4-FFF2-40B4-BE49-F238E27FC236}">
                <a16:creationId xmlns:a16="http://schemas.microsoft.com/office/drawing/2014/main" id="{F4132611-797B-CE86-FB29-CF8C4431E79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293997637"/>
      </p:ext>
    </p:extLst>
  </p:cSld>
  <p:clrMapOvr>
    <a:masterClrMapping/>
  </p:clrMapOvr>
  <mc:AlternateContent xmlns:mc="http://schemas.openxmlformats.org/markup-compatibility/2006">
    <mc:Choice xmlns:p14="http://schemas.microsoft.com/office/powerpoint/2010/main" Requires="p14">
      <p:transition spd="med" p14:dur="700" advTm="4593">
        <p:fade/>
      </p:transition>
    </mc:Choice>
    <mc:Fallback>
      <p:transition spd="med" advTm="45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4F7B5-91BA-AD54-ADD3-D324772689E6}"/>
              </a:ext>
            </a:extLst>
          </p:cNvPr>
          <p:cNvSpPr>
            <a:spLocks noGrp="1"/>
          </p:cNvSpPr>
          <p:nvPr>
            <p:ph type="title"/>
          </p:nvPr>
        </p:nvSpPr>
        <p:spPr>
          <a:xfrm>
            <a:off x="720000" y="299898"/>
            <a:ext cx="7704000" cy="572700"/>
          </a:xfrm>
        </p:spPr>
        <p:txBody>
          <a:bodyPr/>
          <a:lstStyle/>
          <a:p>
            <a:r>
              <a:rPr lang="en-US" dirty="0"/>
              <a:t>Model Evaluations</a:t>
            </a:r>
            <a:endParaRPr lang="en-SG" dirty="0"/>
          </a:p>
        </p:txBody>
      </p:sp>
      <p:sp>
        <p:nvSpPr>
          <p:cNvPr id="3" name="Text Placeholder 2">
            <a:extLst>
              <a:ext uri="{FF2B5EF4-FFF2-40B4-BE49-F238E27FC236}">
                <a16:creationId xmlns:a16="http://schemas.microsoft.com/office/drawing/2014/main" id="{9D22E43A-BF64-2833-87EA-524FA9899722}"/>
              </a:ext>
            </a:extLst>
          </p:cNvPr>
          <p:cNvSpPr>
            <a:spLocks noGrp="1"/>
          </p:cNvSpPr>
          <p:nvPr>
            <p:ph type="body" idx="1"/>
          </p:nvPr>
        </p:nvSpPr>
        <p:spPr>
          <a:xfrm>
            <a:off x="3080464" y="1127484"/>
            <a:ext cx="3067140" cy="3429554"/>
          </a:xfrm>
        </p:spPr>
        <p:txBody>
          <a:bodyPr/>
          <a:lstStyle/>
          <a:p>
            <a:pPr marL="139700" indent="0">
              <a:buNone/>
            </a:pPr>
            <a:r>
              <a:rPr lang="en-US" sz="2000" b="1" u="sng" dirty="0"/>
              <a:t>Best Models:</a:t>
            </a:r>
          </a:p>
          <a:p>
            <a:pPr marL="139700" indent="0">
              <a:buNone/>
            </a:pPr>
            <a:r>
              <a:rPr lang="en-US" sz="2000" dirty="0"/>
              <a:t>1. </a:t>
            </a:r>
            <a:r>
              <a:rPr lang="en-US" sz="2000" dirty="0" err="1"/>
              <a:t>LogisticRegression</a:t>
            </a:r>
            <a:endParaRPr lang="en-US" sz="2000" dirty="0"/>
          </a:p>
          <a:p>
            <a:pPr marL="139700" indent="0">
              <a:buNone/>
            </a:pPr>
            <a:r>
              <a:rPr lang="en-US" sz="2000" dirty="0"/>
              <a:t>2. SVC</a:t>
            </a:r>
          </a:p>
          <a:p>
            <a:pPr marL="139700" indent="0">
              <a:buNone/>
            </a:pPr>
            <a:r>
              <a:rPr lang="en-US" sz="2000" dirty="0"/>
              <a:t>3. </a:t>
            </a:r>
            <a:r>
              <a:rPr lang="en-US" sz="2000" dirty="0" err="1"/>
              <a:t>GradientBoosting</a:t>
            </a:r>
            <a:endParaRPr lang="en-US" sz="2000" dirty="0"/>
          </a:p>
          <a:p>
            <a:pPr marL="139700" indent="0">
              <a:buNone/>
            </a:pPr>
            <a:endParaRPr lang="en-US" sz="2000" dirty="0"/>
          </a:p>
          <a:p>
            <a:pPr marL="139700" indent="0">
              <a:buFont typeface="Nunito Light"/>
              <a:buNone/>
            </a:pPr>
            <a:r>
              <a:rPr lang="en-US" sz="2000" b="1" u="sng" dirty="0"/>
              <a:t>Worst Models:</a:t>
            </a:r>
          </a:p>
          <a:p>
            <a:pPr marL="139700" indent="0">
              <a:buFont typeface="Nunito Light"/>
              <a:buNone/>
            </a:pPr>
            <a:r>
              <a:rPr lang="en-US" sz="2000" dirty="0"/>
              <a:t>1. </a:t>
            </a:r>
            <a:r>
              <a:rPr lang="en-US" sz="2000" dirty="0" err="1"/>
              <a:t>DecisionTree</a:t>
            </a:r>
            <a:endParaRPr lang="en-US" sz="2000" dirty="0"/>
          </a:p>
          <a:p>
            <a:pPr marL="139700" indent="0">
              <a:buFont typeface="Nunito Light"/>
              <a:buNone/>
            </a:pPr>
            <a:r>
              <a:rPr lang="en-US" sz="2000" dirty="0"/>
              <a:t>2. </a:t>
            </a:r>
            <a:r>
              <a:rPr lang="en-US" sz="2000" dirty="0" err="1"/>
              <a:t>KNeighbours</a:t>
            </a:r>
            <a:endParaRPr lang="en-US" sz="2000" dirty="0"/>
          </a:p>
          <a:p>
            <a:pPr marL="139700" indent="0">
              <a:buFont typeface="Nunito Light"/>
              <a:buNone/>
            </a:pPr>
            <a:r>
              <a:rPr lang="en-US" sz="2000" dirty="0"/>
              <a:t>3. </a:t>
            </a:r>
            <a:r>
              <a:rPr lang="en-US" sz="2000" dirty="0" err="1"/>
              <a:t>RandomForest</a:t>
            </a:r>
            <a:endParaRPr lang="en-US" sz="2000" dirty="0"/>
          </a:p>
          <a:p>
            <a:pPr marL="139700" indent="0">
              <a:buNone/>
            </a:pPr>
            <a:endParaRPr lang="en-US" sz="2000" dirty="0"/>
          </a:p>
        </p:txBody>
      </p:sp>
      <p:sp>
        <p:nvSpPr>
          <p:cNvPr id="4" name="TextBox 3">
            <a:extLst>
              <a:ext uri="{FF2B5EF4-FFF2-40B4-BE49-F238E27FC236}">
                <a16:creationId xmlns:a16="http://schemas.microsoft.com/office/drawing/2014/main" id="{AA605669-7B24-2643-91F2-CD0EBCFAF291}"/>
              </a:ext>
            </a:extLst>
          </p:cNvPr>
          <p:cNvSpPr txBox="1"/>
          <p:nvPr/>
        </p:nvSpPr>
        <p:spPr>
          <a:xfrm>
            <a:off x="2032308" y="4557038"/>
            <a:ext cx="5163451" cy="307777"/>
          </a:xfrm>
          <a:prstGeom prst="rect">
            <a:avLst/>
          </a:prstGeom>
          <a:noFill/>
        </p:spPr>
        <p:txBody>
          <a:bodyPr wrap="square" rtlCol="0">
            <a:spAutoFit/>
          </a:bodyPr>
          <a:lstStyle/>
          <a:p>
            <a:r>
              <a:rPr lang="en-US" b="1" dirty="0">
                <a:solidFill>
                  <a:schemeClr val="tx1"/>
                </a:solidFill>
                <a:latin typeface="Lato" panose="020F0502020204030203" pitchFamily="34" charset="0"/>
                <a:ea typeface="Lato" panose="020F0502020204030203" pitchFamily="34" charset="0"/>
                <a:cs typeface="Lato" panose="020F0502020204030203" pitchFamily="34" charset="0"/>
              </a:rPr>
              <a:t>LSTM</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dirty="0" err="1">
                <a:solidFill>
                  <a:schemeClr val="tx1"/>
                </a:solidFill>
                <a:latin typeface="Lato" panose="020F0502020204030203" pitchFamily="34" charset="0"/>
                <a:ea typeface="Lato" panose="020F0502020204030203" pitchFamily="34" charset="0"/>
                <a:cs typeface="Lato" panose="020F0502020204030203" pitchFamily="34" charset="0"/>
              </a:rPr>
              <a:t>GaussianNB</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 and </a:t>
            </a:r>
            <a:r>
              <a:rPr lang="en-US" dirty="0" err="1">
                <a:solidFill>
                  <a:schemeClr val="tx1"/>
                </a:solidFill>
                <a:latin typeface="Lato" panose="020F0502020204030203" pitchFamily="34" charset="0"/>
                <a:ea typeface="Lato" panose="020F0502020204030203" pitchFamily="34" charset="0"/>
                <a:cs typeface="Lato" panose="020F0502020204030203" pitchFamily="34" charset="0"/>
              </a:rPr>
              <a:t>ExtraTrees</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 had average performance</a:t>
            </a:r>
            <a:endParaRPr lang="en-SG"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pic>
        <p:nvPicPr>
          <p:cNvPr id="11" name="Audio 10">
            <a:hlinkClick r:id="" action="ppaction://media"/>
            <a:extLst>
              <a:ext uri="{FF2B5EF4-FFF2-40B4-BE49-F238E27FC236}">
                <a16:creationId xmlns:a16="http://schemas.microsoft.com/office/drawing/2014/main" id="{35DCE7C1-819F-2E80-57E3-F2680B479FC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661664976"/>
      </p:ext>
    </p:extLst>
  </p:cSld>
  <p:clrMapOvr>
    <a:masterClrMapping/>
  </p:clrMapOvr>
  <mc:AlternateContent xmlns:mc="http://schemas.openxmlformats.org/markup-compatibility/2006">
    <mc:Choice xmlns:p14="http://schemas.microsoft.com/office/powerpoint/2010/main" Requires="p14">
      <p:transition spd="slow" p14:dur="2000" advTm="9634"/>
    </mc:Choice>
    <mc:Fallback>
      <p:transition spd="slow" advTm="9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0">
          <a:extLst>
            <a:ext uri="{FF2B5EF4-FFF2-40B4-BE49-F238E27FC236}">
              <a16:creationId xmlns:a16="http://schemas.microsoft.com/office/drawing/2014/main" id="{E9BEE36D-3A24-3DC8-7646-C42F214D0624}"/>
            </a:ext>
          </a:extLst>
        </p:cNvPr>
        <p:cNvGrpSpPr/>
        <p:nvPr/>
      </p:nvGrpSpPr>
      <p:grpSpPr>
        <a:xfrm>
          <a:off x="0" y="0"/>
          <a:ext cx="0" cy="0"/>
          <a:chOff x="0" y="0"/>
          <a:chExt cx="0" cy="0"/>
        </a:xfrm>
      </p:grpSpPr>
      <p:sp>
        <p:nvSpPr>
          <p:cNvPr id="3391" name="Google Shape;3391;p38">
            <a:extLst>
              <a:ext uri="{FF2B5EF4-FFF2-40B4-BE49-F238E27FC236}">
                <a16:creationId xmlns:a16="http://schemas.microsoft.com/office/drawing/2014/main" id="{D6B68030-B1CD-6EFB-6C35-576C5506A50A}"/>
              </a:ext>
            </a:extLst>
          </p:cNvPr>
          <p:cNvSpPr txBox="1">
            <a:spLocks noGrp="1"/>
          </p:cNvSpPr>
          <p:nvPr>
            <p:ph type="title"/>
          </p:nvPr>
        </p:nvSpPr>
        <p:spPr>
          <a:xfrm>
            <a:off x="2038200" y="2305981"/>
            <a:ext cx="5067600" cy="837300"/>
          </a:xfrm>
          <a:prstGeom prst="rect">
            <a:avLst/>
          </a:prstGeom>
        </p:spPr>
        <p:txBody>
          <a:bodyPr spcFirstLastPara="1" wrap="square" lIns="91425" tIns="91425" rIns="91425" bIns="91425" anchor="b" anchorCtr="0">
            <a:noAutofit/>
          </a:bodyPr>
          <a:lstStyle/>
          <a:p>
            <a:pPr marL="0" indent="0">
              <a:lnSpc>
                <a:spcPct val="114999"/>
              </a:lnSpc>
            </a:pPr>
            <a:r>
              <a:rPr lang="en"/>
              <a:t>Conclusion</a:t>
            </a:r>
            <a:endParaRPr lang="en-US"/>
          </a:p>
        </p:txBody>
      </p:sp>
      <p:sp>
        <p:nvSpPr>
          <p:cNvPr id="3392" name="Google Shape;3392;p38">
            <a:extLst>
              <a:ext uri="{FF2B5EF4-FFF2-40B4-BE49-F238E27FC236}">
                <a16:creationId xmlns:a16="http://schemas.microsoft.com/office/drawing/2014/main" id="{9564AB67-686C-63E7-4D30-E2756DD76639}"/>
              </a:ext>
            </a:extLst>
          </p:cNvPr>
          <p:cNvSpPr txBox="1">
            <a:spLocks noGrp="1"/>
          </p:cNvSpPr>
          <p:nvPr>
            <p:ph type="title" idx="2"/>
          </p:nvPr>
        </p:nvSpPr>
        <p:spPr>
          <a:xfrm>
            <a:off x="2038200" y="1374094"/>
            <a:ext cx="50676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3393" name="Google Shape;3393;p38">
            <a:extLst>
              <a:ext uri="{FF2B5EF4-FFF2-40B4-BE49-F238E27FC236}">
                <a16:creationId xmlns:a16="http://schemas.microsoft.com/office/drawing/2014/main" id="{3B6B25D4-5484-AA72-85D7-A441BAC6E4C9}"/>
              </a:ext>
            </a:extLst>
          </p:cNvPr>
          <p:cNvSpPr txBox="1">
            <a:spLocks noGrp="1"/>
          </p:cNvSpPr>
          <p:nvPr>
            <p:ph type="subTitle" idx="1"/>
          </p:nvPr>
        </p:nvSpPr>
        <p:spPr>
          <a:xfrm>
            <a:off x="2038200" y="3293906"/>
            <a:ext cx="5067600" cy="837300"/>
          </a:xfrm>
          <a:prstGeom prst="rect">
            <a:avLst/>
          </a:prstGeom>
        </p:spPr>
        <p:txBody>
          <a:bodyPr spcFirstLastPara="1" wrap="square" lIns="91425" tIns="91425" rIns="91425" bIns="91425" anchor="ctr" anchorCtr="0">
            <a:noAutofit/>
          </a:bodyPr>
          <a:lstStyle/>
          <a:p>
            <a:pPr marL="0" lvl="0" indent="0" algn="ctr">
              <a:lnSpc>
                <a:spcPct val="114999"/>
              </a:lnSpc>
              <a:spcBef>
                <a:spcPts val="0"/>
              </a:spcBef>
              <a:spcAft>
                <a:spcPts val="0"/>
              </a:spcAft>
              <a:buNone/>
            </a:pPr>
            <a:r>
              <a:rPr lang="en" dirty="0"/>
              <a:t>Outcome/Insights</a:t>
            </a:r>
            <a:endParaRPr lang="en-US" dirty="0"/>
          </a:p>
          <a:p>
            <a:pPr marL="0" indent="0">
              <a:lnSpc>
                <a:spcPct val="114999"/>
              </a:lnSpc>
            </a:pPr>
            <a:r>
              <a:rPr lang="en" dirty="0"/>
              <a:t>Recommendations</a:t>
            </a:r>
          </a:p>
          <a:p>
            <a:pPr marL="0" indent="0">
              <a:lnSpc>
                <a:spcPct val="114999"/>
              </a:lnSpc>
            </a:pPr>
            <a:r>
              <a:rPr lang="en" dirty="0"/>
              <a:t>Areas of Improvement</a:t>
            </a:r>
          </a:p>
        </p:txBody>
      </p:sp>
      <p:grpSp>
        <p:nvGrpSpPr>
          <p:cNvPr id="3394" name="Google Shape;3394;p38">
            <a:extLst>
              <a:ext uri="{FF2B5EF4-FFF2-40B4-BE49-F238E27FC236}">
                <a16:creationId xmlns:a16="http://schemas.microsoft.com/office/drawing/2014/main" id="{EE730449-32D0-1604-A45F-8F11D49BC3F6}"/>
              </a:ext>
            </a:extLst>
          </p:cNvPr>
          <p:cNvGrpSpPr/>
          <p:nvPr/>
        </p:nvGrpSpPr>
        <p:grpSpPr>
          <a:xfrm>
            <a:off x="1123300" y="-763875"/>
            <a:ext cx="143400" cy="2454350"/>
            <a:chOff x="2030200" y="685625"/>
            <a:chExt cx="143400" cy="2454350"/>
          </a:xfrm>
        </p:grpSpPr>
        <p:grpSp>
          <p:nvGrpSpPr>
            <p:cNvPr id="3395" name="Google Shape;3395;p38">
              <a:extLst>
                <a:ext uri="{FF2B5EF4-FFF2-40B4-BE49-F238E27FC236}">
                  <a16:creationId xmlns:a16="http://schemas.microsoft.com/office/drawing/2014/main" id="{ED8F0C16-07DD-BF86-7AAB-FB240D025396}"/>
                </a:ext>
              </a:extLst>
            </p:cNvPr>
            <p:cNvGrpSpPr/>
            <p:nvPr/>
          </p:nvGrpSpPr>
          <p:grpSpPr>
            <a:xfrm>
              <a:off x="2030200" y="685625"/>
              <a:ext cx="143400" cy="2454350"/>
              <a:chOff x="2436050" y="685625"/>
              <a:chExt cx="143400" cy="2454350"/>
            </a:xfrm>
          </p:grpSpPr>
          <p:sp>
            <p:nvSpPr>
              <p:cNvPr id="3396" name="Google Shape;3396;p38">
                <a:extLst>
                  <a:ext uri="{FF2B5EF4-FFF2-40B4-BE49-F238E27FC236}">
                    <a16:creationId xmlns:a16="http://schemas.microsoft.com/office/drawing/2014/main" id="{620F108F-B4CA-2EE0-908C-1959FB470C71}"/>
                  </a:ext>
                </a:extLst>
              </p:cNvPr>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7" name="Google Shape;3397;p38">
                <a:extLst>
                  <a:ext uri="{FF2B5EF4-FFF2-40B4-BE49-F238E27FC236}">
                    <a16:creationId xmlns:a16="http://schemas.microsoft.com/office/drawing/2014/main" id="{F9C370D2-5E28-D038-37AD-2E2FE7503214}"/>
                  </a:ext>
                </a:extLst>
              </p:cNvPr>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8" name="Google Shape;3398;p38">
                <a:extLst>
                  <a:ext uri="{FF2B5EF4-FFF2-40B4-BE49-F238E27FC236}">
                    <a16:creationId xmlns:a16="http://schemas.microsoft.com/office/drawing/2014/main" id="{4BEB4500-8DAB-F4F0-5508-91AB090BB96C}"/>
                  </a:ext>
                </a:extLst>
              </p:cNvPr>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9" name="Google Shape;3399;p38">
                <a:extLst>
                  <a:ext uri="{FF2B5EF4-FFF2-40B4-BE49-F238E27FC236}">
                    <a16:creationId xmlns:a16="http://schemas.microsoft.com/office/drawing/2014/main" id="{0CDD2474-CB73-BE20-FC7B-0966A19D13B3}"/>
                  </a:ext>
                </a:extLst>
              </p:cNvPr>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0" name="Google Shape;3400;p38">
                <a:extLst>
                  <a:ext uri="{FF2B5EF4-FFF2-40B4-BE49-F238E27FC236}">
                    <a16:creationId xmlns:a16="http://schemas.microsoft.com/office/drawing/2014/main" id="{BC27CEBB-1CBE-7A1F-61E8-DD2BA052C6FA}"/>
                  </a:ext>
                </a:extLst>
              </p:cNvPr>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1" name="Google Shape;3401;p38">
                <a:extLst>
                  <a:ext uri="{FF2B5EF4-FFF2-40B4-BE49-F238E27FC236}">
                    <a16:creationId xmlns:a16="http://schemas.microsoft.com/office/drawing/2014/main" id="{0BAAFE85-B78C-3DD7-0350-D02DD16EB8EC}"/>
                  </a:ext>
                </a:extLst>
              </p:cNvPr>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2" name="Google Shape;3402;p38">
                <a:extLst>
                  <a:ext uri="{FF2B5EF4-FFF2-40B4-BE49-F238E27FC236}">
                    <a16:creationId xmlns:a16="http://schemas.microsoft.com/office/drawing/2014/main" id="{AA181D0B-F9BD-BD6B-0A7B-937B1E6AE9F2}"/>
                  </a:ext>
                </a:extLst>
              </p:cNvPr>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3" name="Google Shape;3403;p38">
                <a:extLst>
                  <a:ext uri="{FF2B5EF4-FFF2-40B4-BE49-F238E27FC236}">
                    <a16:creationId xmlns:a16="http://schemas.microsoft.com/office/drawing/2014/main" id="{73F3AF01-E101-F95A-FCD6-9BD20332E789}"/>
                  </a:ext>
                </a:extLst>
              </p:cNvPr>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4" name="Google Shape;3404;p38">
                <a:extLst>
                  <a:ext uri="{FF2B5EF4-FFF2-40B4-BE49-F238E27FC236}">
                    <a16:creationId xmlns:a16="http://schemas.microsoft.com/office/drawing/2014/main" id="{903B70E4-177C-8DBB-0476-C39F751DDFCE}"/>
                  </a:ext>
                </a:extLst>
              </p:cNvPr>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5" name="Google Shape;3405;p38">
                <a:extLst>
                  <a:ext uri="{FF2B5EF4-FFF2-40B4-BE49-F238E27FC236}">
                    <a16:creationId xmlns:a16="http://schemas.microsoft.com/office/drawing/2014/main" id="{60E58E87-0A82-E0B0-CBFA-148EC8F95307}"/>
                  </a:ext>
                </a:extLst>
              </p:cNvPr>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6" name="Google Shape;3406;p38">
                <a:extLst>
                  <a:ext uri="{FF2B5EF4-FFF2-40B4-BE49-F238E27FC236}">
                    <a16:creationId xmlns:a16="http://schemas.microsoft.com/office/drawing/2014/main" id="{CB5CFBB5-99B2-9262-BB79-75BF50E03AD0}"/>
                  </a:ext>
                </a:extLst>
              </p:cNvPr>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7" name="Google Shape;3407;p38">
                <a:extLst>
                  <a:ext uri="{FF2B5EF4-FFF2-40B4-BE49-F238E27FC236}">
                    <a16:creationId xmlns:a16="http://schemas.microsoft.com/office/drawing/2014/main" id="{61B2EC57-16C1-419C-E1A8-D66EDE85596C}"/>
                  </a:ext>
                </a:extLst>
              </p:cNvPr>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408" name="Google Shape;3408;p38">
              <a:extLst>
                <a:ext uri="{FF2B5EF4-FFF2-40B4-BE49-F238E27FC236}">
                  <a16:creationId xmlns:a16="http://schemas.microsoft.com/office/drawing/2014/main" id="{901AC576-A43B-6297-5600-BE593DA00146}"/>
                </a:ext>
              </a:extLst>
            </p:cNvPr>
            <p:cNvGrpSpPr/>
            <p:nvPr/>
          </p:nvGrpSpPr>
          <p:grpSpPr>
            <a:xfrm>
              <a:off x="2030200" y="685625"/>
              <a:ext cx="143400" cy="2454350"/>
              <a:chOff x="2436050" y="685625"/>
              <a:chExt cx="143400" cy="2454350"/>
            </a:xfrm>
          </p:grpSpPr>
          <p:sp>
            <p:nvSpPr>
              <p:cNvPr id="3409" name="Google Shape;3409;p38">
                <a:extLst>
                  <a:ext uri="{FF2B5EF4-FFF2-40B4-BE49-F238E27FC236}">
                    <a16:creationId xmlns:a16="http://schemas.microsoft.com/office/drawing/2014/main" id="{4D065D5B-5551-4E9F-35F1-DD3F87A7A170}"/>
                  </a:ext>
                </a:extLst>
              </p:cNvPr>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0" name="Google Shape;3410;p38">
                <a:extLst>
                  <a:ext uri="{FF2B5EF4-FFF2-40B4-BE49-F238E27FC236}">
                    <a16:creationId xmlns:a16="http://schemas.microsoft.com/office/drawing/2014/main" id="{8556E37F-4099-EE44-423C-87001BDB18F7}"/>
                  </a:ext>
                </a:extLst>
              </p:cNvPr>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1" name="Google Shape;3411;p38">
                <a:extLst>
                  <a:ext uri="{FF2B5EF4-FFF2-40B4-BE49-F238E27FC236}">
                    <a16:creationId xmlns:a16="http://schemas.microsoft.com/office/drawing/2014/main" id="{AD89217C-E6B8-6F76-1EC6-A14BFBEF3D95}"/>
                  </a:ext>
                </a:extLst>
              </p:cNvPr>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2" name="Google Shape;3412;p38">
                <a:extLst>
                  <a:ext uri="{FF2B5EF4-FFF2-40B4-BE49-F238E27FC236}">
                    <a16:creationId xmlns:a16="http://schemas.microsoft.com/office/drawing/2014/main" id="{D69B6AB4-5BA6-6458-6BA1-CAE97EE93CA6}"/>
                  </a:ext>
                </a:extLst>
              </p:cNvPr>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3" name="Google Shape;3413;p38">
                <a:extLst>
                  <a:ext uri="{FF2B5EF4-FFF2-40B4-BE49-F238E27FC236}">
                    <a16:creationId xmlns:a16="http://schemas.microsoft.com/office/drawing/2014/main" id="{E7527BC6-B8B7-E631-0549-FF0CB531667B}"/>
                  </a:ext>
                </a:extLst>
              </p:cNvPr>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4" name="Google Shape;3414;p38">
                <a:extLst>
                  <a:ext uri="{FF2B5EF4-FFF2-40B4-BE49-F238E27FC236}">
                    <a16:creationId xmlns:a16="http://schemas.microsoft.com/office/drawing/2014/main" id="{95936EBD-0C54-36DC-E130-14B16B38DFC8}"/>
                  </a:ext>
                </a:extLst>
              </p:cNvPr>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5" name="Google Shape;3415;p38">
                <a:extLst>
                  <a:ext uri="{FF2B5EF4-FFF2-40B4-BE49-F238E27FC236}">
                    <a16:creationId xmlns:a16="http://schemas.microsoft.com/office/drawing/2014/main" id="{B088DEF8-83E7-D210-A670-1F7DE57473D4}"/>
                  </a:ext>
                </a:extLst>
              </p:cNvPr>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6" name="Google Shape;3416;p38">
                <a:extLst>
                  <a:ext uri="{FF2B5EF4-FFF2-40B4-BE49-F238E27FC236}">
                    <a16:creationId xmlns:a16="http://schemas.microsoft.com/office/drawing/2014/main" id="{0ED1D088-CCD0-F07D-4890-8CDA9DCDB9B5}"/>
                  </a:ext>
                </a:extLst>
              </p:cNvPr>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7" name="Google Shape;3417;p38">
                <a:extLst>
                  <a:ext uri="{FF2B5EF4-FFF2-40B4-BE49-F238E27FC236}">
                    <a16:creationId xmlns:a16="http://schemas.microsoft.com/office/drawing/2014/main" id="{AA04445C-C959-4358-D3FD-146D26D6FD8F}"/>
                  </a:ext>
                </a:extLst>
              </p:cNvPr>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8" name="Google Shape;3418;p38">
                <a:extLst>
                  <a:ext uri="{FF2B5EF4-FFF2-40B4-BE49-F238E27FC236}">
                    <a16:creationId xmlns:a16="http://schemas.microsoft.com/office/drawing/2014/main" id="{C48638AE-DB28-F53A-0431-4A1A1267FCF6}"/>
                  </a:ext>
                </a:extLst>
              </p:cNvPr>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9" name="Google Shape;3419;p38">
                <a:extLst>
                  <a:ext uri="{FF2B5EF4-FFF2-40B4-BE49-F238E27FC236}">
                    <a16:creationId xmlns:a16="http://schemas.microsoft.com/office/drawing/2014/main" id="{31BD2905-748B-5618-688F-AF8115662EB2}"/>
                  </a:ext>
                </a:extLst>
              </p:cNvPr>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0" name="Google Shape;3420;p38">
                <a:extLst>
                  <a:ext uri="{FF2B5EF4-FFF2-40B4-BE49-F238E27FC236}">
                    <a16:creationId xmlns:a16="http://schemas.microsoft.com/office/drawing/2014/main" id="{C41EA8BE-BC8D-D3A9-5537-700F927B7851}"/>
                  </a:ext>
                </a:extLst>
              </p:cNvPr>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421" name="Google Shape;3421;p38">
            <a:extLst>
              <a:ext uri="{FF2B5EF4-FFF2-40B4-BE49-F238E27FC236}">
                <a16:creationId xmlns:a16="http://schemas.microsoft.com/office/drawing/2014/main" id="{0A92C5F6-B4A8-CC44-DB5B-E94134969235}"/>
              </a:ext>
            </a:extLst>
          </p:cNvPr>
          <p:cNvGrpSpPr/>
          <p:nvPr/>
        </p:nvGrpSpPr>
        <p:grpSpPr>
          <a:xfrm>
            <a:off x="1406500" y="2243875"/>
            <a:ext cx="143400" cy="2454350"/>
            <a:chOff x="2436050" y="685625"/>
            <a:chExt cx="143400" cy="2454350"/>
          </a:xfrm>
        </p:grpSpPr>
        <p:grpSp>
          <p:nvGrpSpPr>
            <p:cNvPr id="3422" name="Google Shape;3422;p38">
              <a:extLst>
                <a:ext uri="{FF2B5EF4-FFF2-40B4-BE49-F238E27FC236}">
                  <a16:creationId xmlns:a16="http://schemas.microsoft.com/office/drawing/2014/main" id="{7D063FEC-3303-CDF1-8F98-C946F12FFE25}"/>
                </a:ext>
              </a:extLst>
            </p:cNvPr>
            <p:cNvGrpSpPr/>
            <p:nvPr/>
          </p:nvGrpSpPr>
          <p:grpSpPr>
            <a:xfrm>
              <a:off x="2436050" y="685625"/>
              <a:ext cx="143400" cy="2454350"/>
              <a:chOff x="2436050" y="685625"/>
              <a:chExt cx="143400" cy="2454350"/>
            </a:xfrm>
          </p:grpSpPr>
          <p:sp>
            <p:nvSpPr>
              <p:cNvPr id="3423" name="Google Shape;3423;p38">
                <a:extLst>
                  <a:ext uri="{FF2B5EF4-FFF2-40B4-BE49-F238E27FC236}">
                    <a16:creationId xmlns:a16="http://schemas.microsoft.com/office/drawing/2014/main" id="{81DB0ADB-5B37-0759-363B-9C16C2E2297F}"/>
                  </a:ext>
                </a:extLst>
              </p:cNvPr>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4" name="Google Shape;3424;p38">
                <a:extLst>
                  <a:ext uri="{FF2B5EF4-FFF2-40B4-BE49-F238E27FC236}">
                    <a16:creationId xmlns:a16="http://schemas.microsoft.com/office/drawing/2014/main" id="{AFFAED93-0668-B64F-AD89-EAFFA1273D3C}"/>
                  </a:ext>
                </a:extLst>
              </p:cNvPr>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5" name="Google Shape;3425;p38">
                <a:extLst>
                  <a:ext uri="{FF2B5EF4-FFF2-40B4-BE49-F238E27FC236}">
                    <a16:creationId xmlns:a16="http://schemas.microsoft.com/office/drawing/2014/main" id="{33EB31C8-13A0-22D1-3F4F-0B4C9168989C}"/>
                  </a:ext>
                </a:extLst>
              </p:cNvPr>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6" name="Google Shape;3426;p38">
                <a:extLst>
                  <a:ext uri="{FF2B5EF4-FFF2-40B4-BE49-F238E27FC236}">
                    <a16:creationId xmlns:a16="http://schemas.microsoft.com/office/drawing/2014/main" id="{0045E634-B65E-5587-71F8-8AB0D098D51B}"/>
                  </a:ext>
                </a:extLst>
              </p:cNvPr>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7" name="Google Shape;3427;p38">
                <a:extLst>
                  <a:ext uri="{FF2B5EF4-FFF2-40B4-BE49-F238E27FC236}">
                    <a16:creationId xmlns:a16="http://schemas.microsoft.com/office/drawing/2014/main" id="{B9E69412-2B6F-4376-0773-4F5C40C09B50}"/>
                  </a:ext>
                </a:extLst>
              </p:cNvPr>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8" name="Google Shape;3428;p38">
                <a:extLst>
                  <a:ext uri="{FF2B5EF4-FFF2-40B4-BE49-F238E27FC236}">
                    <a16:creationId xmlns:a16="http://schemas.microsoft.com/office/drawing/2014/main" id="{6783E76F-71AC-7CF1-B58F-A232165789FD}"/>
                  </a:ext>
                </a:extLst>
              </p:cNvPr>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9" name="Google Shape;3429;p38">
                <a:extLst>
                  <a:ext uri="{FF2B5EF4-FFF2-40B4-BE49-F238E27FC236}">
                    <a16:creationId xmlns:a16="http://schemas.microsoft.com/office/drawing/2014/main" id="{09D14460-F07C-DE3B-362A-4A7473770CA4}"/>
                  </a:ext>
                </a:extLst>
              </p:cNvPr>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0" name="Google Shape;3430;p38">
                <a:extLst>
                  <a:ext uri="{FF2B5EF4-FFF2-40B4-BE49-F238E27FC236}">
                    <a16:creationId xmlns:a16="http://schemas.microsoft.com/office/drawing/2014/main" id="{322F10D9-2262-665C-2811-F12AD6292C49}"/>
                  </a:ext>
                </a:extLst>
              </p:cNvPr>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1" name="Google Shape;3431;p38">
                <a:extLst>
                  <a:ext uri="{FF2B5EF4-FFF2-40B4-BE49-F238E27FC236}">
                    <a16:creationId xmlns:a16="http://schemas.microsoft.com/office/drawing/2014/main" id="{B38C79C1-300F-1371-C0CD-03574294158C}"/>
                  </a:ext>
                </a:extLst>
              </p:cNvPr>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2" name="Google Shape;3432;p38">
                <a:extLst>
                  <a:ext uri="{FF2B5EF4-FFF2-40B4-BE49-F238E27FC236}">
                    <a16:creationId xmlns:a16="http://schemas.microsoft.com/office/drawing/2014/main" id="{640F2D6A-E550-8480-D58D-7A33FEA05ED0}"/>
                  </a:ext>
                </a:extLst>
              </p:cNvPr>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3" name="Google Shape;3433;p38">
                <a:extLst>
                  <a:ext uri="{FF2B5EF4-FFF2-40B4-BE49-F238E27FC236}">
                    <a16:creationId xmlns:a16="http://schemas.microsoft.com/office/drawing/2014/main" id="{31A7ABB2-0D06-5976-1B60-998145F79BD5}"/>
                  </a:ext>
                </a:extLst>
              </p:cNvPr>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4" name="Google Shape;3434;p38">
                <a:extLst>
                  <a:ext uri="{FF2B5EF4-FFF2-40B4-BE49-F238E27FC236}">
                    <a16:creationId xmlns:a16="http://schemas.microsoft.com/office/drawing/2014/main" id="{A4497923-CB73-2EC2-F7CC-3BC0BCCA64F0}"/>
                  </a:ext>
                </a:extLst>
              </p:cNvPr>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435" name="Google Shape;3435;p38">
              <a:extLst>
                <a:ext uri="{FF2B5EF4-FFF2-40B4-BE49-F238E27FC236}">
                  <a16:creationId xmlns:a16="http://schemas.microsoft.com/office/drawing/2014/main" id="{08F6CCAA-1327-E9D0-436E-76A9B95DF3FC}"/>
                </a:ext>
              </a:extLst>
            </p:cNvPr>
            <p:cNvGrpSpPr/>
            <p:nvPr/>
          </p:nvGrpSpPr>
          <p:grpSpPr>
            <a:xfrm>
              <a:off x="2436050" y="685625"/>
              <a:ext cx="143400" cy="2454350"/>
              <a:chOff x="2436050" y="685625"/>
              <a:chExt cx="143400" cy="2454350"/>
            </a:xfrm>
          </p:grpSpPr>
          <p:sp>
            <p:nvSpPr>
              <p:cNvPr id="3436" name="Google Shape;3436;p38">
                <a:extLst>
                  <a:ext uri="{FF2B5EF4-FFF2-40B4-BE49-F238E27FC236}">
                    <a16:creationId xmlns:a16="http://schemas.microsoft.com/office/drawing/2014/main" id="{2260E5C2-4154-FE60-256D-8AA0C588807E}"/>
                  </a:ext>
                </a:extLst>
              </p:cNvPr>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7" name="Google Shape;3437;p38">
                <a:extLst>
                  <a:ext uri="{FF2B5EF4-FFF2-40B4-BE49-F238E27FC236}">
                    <a16:creationId xmlns:a16="http://schemas.microsoft.com/office/drawing/2014/main" id="{E5974D72-D89E-4955-714A-6C83D434502D}"/>
                  </a:ext>
                </a:extLst>
              </p:cNvPr>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8" name="Google Shape;3438;p38">
                <a:extLst>
                  <a:ext uri="{FF2B5EF4-FFF2-40B4-BE49-F238E27FC236}">
                    <a16:creationId xmlns:a16="http://schemas.microsoft.com/office/drawing/2014/main" id="{220C712B-2883-8E23-D586-478A9DA4B65B}"/>
                  </a:ext>
                </a:extLst>
              </p:cNvPr>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9" name="Google Shape;3439;p38">
                <a:extLst>
                  <a:ext uri="{FF2B5EF4-FFF2-40B4-BE49-F238E27FC236}">
                    <a16:creationId xmlns:a16="http://schemas.microsoft.com/office/drawing/2014/main" id="{0E0E0A6A-69DF-1765-F045-0A9620CD6D4D}"/>
                  </a:ext>
                </a:extLst>
              </p:cNvPr>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0" name="Google Shape;3440;p38">
                <a:extLst>
                  <a:ext uri="{FF2B5EF4-FFF2-40B4-BE49-F238E27FC236}">
                    <a16:creationId xmlns:a16="http://schemas.microsoft.com/office/drawing/2014/main" id="{47A7CEA1-D477-DDA1-3968-49A9AFBF3CED}"/>
                  </a:ext>
                </a:extLst>
              </p:cNvPr>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1" name="Google Shape;3441;p38">
                <a:extLst>
                  <a:ext uri="{FF2B5EF4-FFF2-40B4-BE49-F238E27FC236}">
                    <a16:creationId xmlns:a16="http://schemas.microsoft.com/office/drawing/2014/main" id="{87786168-5C1E-1642-EDF8-A666755435A0}"/>
                  </a:ext>
                </a:extLst>
              </p:cNvPr>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2" name="Google Shape;3442;p38">
                <a:extLst>
                  <a:ext uri="{FF2B5EF4-FFF2-40B4-BE49-F238E27FC236}">
                    <a16:creationId xmlns:a16="http://schemas.microsoft.com/office/drawing/2014/main" id="{EF69AD54-AF15-80E4-6E36-12475BD851B5}"/>
                  </a:ext>
                </a:extLst>
              </p:cNvPr>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3" name="Google Shape;3443;p38">
                <a:extLst>
                  <a:ext uri="{FF2B5EF4-FFF2-40B4-BE49-F238E27FC236}">
                    <a16:creationId xmlns:a16="http://schemas.microsoft.com/office/drawing/2014/main" id="{A74991E8-B5BD-2C70-AF15-FFE72EB42158}"/>
                  </a:ext>
                </a:extLst>
              </p:cNvPr>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4" name="Google Shape;3444;p38">
                <a:extLst>
                  <a:ext uri="{FF2B5EF4-FFF2-40B4-BE49-F238E27FC236}">
                    <a16:creationId xmlns:a16="http://schemas.microsoft.com/office/drawing/2014/main" id="{728C65CB-EC1A-1540-9D76-0560132FB838}"/>
                  </a:ext>
                </a:extLst>
              </p:cNvPr>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5" name="Google Shape;3445;p38">
                <a:extLst>
                  <a:ext uri="{FF2B5EF4-FFF2-40B4-BE49-F238E27FC236}">
                    <a16:creationId xmlns:a16="http://schemas.microsoft.com/office/drawing/2014/main" id="{687FF4F9-EF58-BF0B-9C1D-16689BC1875C}"/>
                  </a:ext>
                </a:extLst>
              </p:cNvPr>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6" name="Google Shape;3446;p38">
                <a:extLst>
                  <a:ext uri="{FF2B5EF4-FFF2-40B4-BE49-F238E27FC236}">
                    <a16:creationId xmlns:a16="http://schemas.microsoft.com/office/drawing/2014/main" id="{9442F97A-78BD-41D0-F356-F54FDBA891AB}"/>
                  </a:ext>
                </a:extLst>
              </p:cNvPr>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7" name="Google Shape;3447;p38">
                <a:extLst>
                  <a:ext uri="{FF2B5EF4-FFF2-40B4-BE49-F238E27FC236}">
                    <a16:creationId xmlns:a16="http://schemas.microsoft.com/office/drawing/2014/main" id="{220AF79A-5F61-3296-B715-74CCBCD2F97D}"/>
                  </a:ext>
                </a:extLst>
              </p:cNvPr>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448" name="Google Shape;3448;p38">
            <a:extLst>
              <a:ext uri="{FF2B5EF4-FFF2-40B4-BE49-F238E27FC236}">
                <a16:creationId xmlns:a16="http://schemas.microsoft.com/office/drawing/2014/main" id="{05FD846C-28A2-2A64-CC75-A23577386940}"/>
              </a:ext>
            </a:extLst>
          </p:cNvPr>
          <p:cNvGrpSpPr/>
          <p:nvPr/>
        </p:nvGrpSpPr>
        <p:grpSpPr>
          <a:xfrm>
            <a:off x="7893775" y="-127789"/>
            <a:ext cx="143400" cy="2454350"/>
            <a:chOff x="2030200" y="685625"/>
            <a:chExt cx="143400" cy="2454350"/>
          </a:xfrm>
        </p:grpSpPr>
        <p:grpSp>
          <p:nvGrpSpPr>
            <p:cNvPr id="3449" name="Google Shape;3449;p38">
              <a:extLst>
                <a:ext uri="{FF2B5EF4-FFF2-40B4-BE49-F238E27FC236}">
                  <a16:creationId xmlns:a16="http://schemas.microsoft.com/office/drawing/2014/main" id="{2C1FD409-4F2C-E58F-196A-4BE5FB9F25C2}"/>
                </a:ext>
              </a:extLst>
            </p:cNvPr>
            <p:cNvGrpSpPr/>
            <p:nvPr/>
          </p:nvGrpSpPr>
          <p:grpSpPr>
            <a:xfrm>
              <a:off x="2030200" y="685625"/>
              <a:ext cx="143400" cy="2454350"/>
              <a:chOff x="2436050" y="685625"/>
              <a:chExt cx="143400" cy="2454350"/>
            </a:xfrm>
          </p:grpSpPr>
          <p:sp>
            <p:nvSpPr>
              <p:cNvPr id="3450" name="Google Shape;3450;p38">
                <a:extLst>
                  <a:ext uri="{FF2B5EF4-FFF2-40B4-BE49-F238E27FC236}">
                    <a16:creationId xmlns:a16="http://schemas.microsoft.com/office/drawing/2014/main" id="{2AD74B56-BF50-E7AF-E5EB-425504EC6B82}"/>
                  </a:ext>
                </a:extLst>
              </p:cNvPr>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1" name="Google Shape;3451;p38">
                <a:extLst>
                  <a:ext uri="{FF2B5EF4-FFF2-40B4-BE49-F238E27FC236}">
                    <a16:creationId xmlns:a16="http://schemas.microsoft.com/office/drawing/2014/main" id="{227BE36B-6D84-0363-AD37-4BD8170C7A5D}"/>
                  </a:ext>
                </a:extLst>
              </p:cNvPr>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2" name="Google Shape;3452;p38">
                <a:extLst>
                  <a:ext uri="{FF2B5EF4-FFF2-40B4-BE49-F238E27FC236}">
                    <a16:creationId xmlns:a16="http://schemas.microsoft.com/office/drawing/2014/main" id="{534E7026-11E5-0FF4-0E3B-DEE6CCA445C8}"/>
                  </a:ext>
                </a:extLst>
              </p:cNvPr>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3" name="Google Shape;3453;p38">
                <a:extLst>
                  <a:ext uri="{FF2B5EF4-FFF2-40B4-BE49-F238E27FC236}">
                    <a16:creationId xmlns:a16="http://schemas.microsoft.com/office/drawing/2014/main" id="{CECB8730-7ECE-1375-C678-3CBD81C860E3}"/>
                  </a:ext>
                </a:extLst>
              </p:cNvPr>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4" name="Google Shape;3454;p38">
                <a:extLst>
                  <a:ext uri="{FF2B5EF4-FFF2-40B4-BE49-F238E27FC236}">
                    <a16:creationId xmlns:a16="http://schemas.microsoft.com/office/drawing/2014/main" id="{7FF77A9F-248B-F1F7-D083-93F3F70552C9}"/>
                  </a:ext>
                </a:extLst>
              </p:cNvPr>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5" name="Google Shape;3455;p38">
                <a:extLst>
                  <a:ext uri="{FF2B5EF4-FFF2-40B4-BE49-F238E27FC236}">
                    <a16:creationId xmlns:a16="http://schemas.microsoft.com/office/drawing/2014/main" id="{33A6013C-28EC-7242-4820-06BFFD42E82B}"/>
                  </a:ext>
                </a:extLst>
              </p:cNvPr>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6" name="Google Shape;3456;p38">
                <a:extLst>
                  <a:ext uri="{FF2B5EF4-FFF2-40B4-BE49-F238E27FC236}">
                    <a16:creationId xmlns:a16="http://schemas.microsoft.com/office/drawing/2014/main" id="{A2AB90E7-A09F-D1AB-C79A-BE1ACE47A5E0}"/>
                  </a:ext>
                </a:extLst>
              </p:cNvPr>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7" name="Google Shape;3457;p38">
                <a:extLst>
                  <a:ext uri="{FF2B5EF4-FFF2-40B4-BE49-F238E27FC236}">
                    <a16:creationId xmlns:a16="http://schemas.microsoft.com/office/drawing/2014/main" id="{8E191664-7089-390C-7EC2-9650CCD378C6}"/>
                  </a:ext>
                </a:extLst>
              </p:cNvPr>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8" name="Google Shape;3458;p38">
                <a:extLst>
                  <a:ext uri="{FF2B5EF4-FFF2-40B4-BE49-F238E27FC236}">
                    <a16:creationId xmlns:a16="http://schemas.microsoft.com/office/drawing/2014/main" id="{F3FEE15A-16CE-1000-8CB5-B3F32109EC4F}"/>
                  </a:ext>
                </a:extLst>
              </p:cNvPr>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9" name="Google Shape;3459;p38">
                <a:extLst>
                  <a:ext uri="{FF2B5EF4-FFF2-40B4-BE49-F238E27FC236}">
                    <a16:creationId xmlns:a16="http://schemas.microsoft.com/office/drawing/2014/main" id="{2CECEBEA-0450-981A-6277-417578BC058A}"/>
                  </a:ext>
                </a:extLst>
              </p:cNvPr>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0" name="Google Shape;3460;p38">
                <a:extLst>
                  <a:ext uri="{FF2B5EF4-FFF2-40B4-BE49-F238E27FC236}">
                    <a16:creationId xmlns:a16="http://schemas.microsoft.com/office/drawing/2014/main" id="{3B81EEC2-5605-10FA-6342-11C35B0932D2}"/>
                  </a:ext>
                </a:extLst>
              </p:cNvPr>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1" name="Google Shape;3461;p38">
                <a:extLst>
                  <a:ext uri="{FF2B5EF4-FFF2-40B4-BE49-F238E27FC236}">
                    <a16:creationId xmlns:a16="http://schemas.microsoft.com/office/drawing/2014/main" id="{4F26CB17-FB5B-54BF-DFB6-B7821D884EA5}"/>
                  </a:ext>
                </a:extLst>
              </p:cNvPr>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462" name="Google Shape;3462;p38">
              <a:extLst>
                <a:ext uri="{FF2B5EF4-FFF2-40B4-BE49-F238E27FC236}">
                  <a16:creationId xmlns:a16="http://schemas.microsoft.com/office/drawing/2014/main" id="{75EA1EC9-6026-DD1E-5430-F721E1E1AA8C}"/>
                </a:ext>
              </a:extLst>
            </p:cNvPr>
            <p:cNvGrpSpPr/>
            <p:nvPr/>
          </p:nvGrpSpPr>
          <p:grpSpPr>
            <a:xfrm>
              <a:off x="2030200" y="685625"/>
              <a:ext cx="143400" cy="2454350"/>
              <a:chOff x="2436050" y="685625"/>
              <a:chExt cx="143400" cy="2454350"/>
            </a:xfrm>
          </p:grpSpPr>
          <p:sp>
            <p:nvSpPr>
              <p:cNvPr id="3463" name="Google Shape;3463;p38">
                <a:extLst>
                  <a:ext uri="{FF2B5EF4-FFF2-40B4-BE49-F238E27FC236}">
                    <a16:creationId xmlns:a16="http://schemas.microsoft.com/office/drawing/2014/main" id="{BA0D49FB-FC1C-7B85-4ED2-520CA0618033}"/>
                  </a:ext>
                </a:extLst>
              </p:cNvPr>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4" name="Google Shape;3464;p38">
                <a:extLst>
                  <a:ext uri="{FF2B5EF4-FFF2-40B4-BE49-F238E27FC236}">
                    <a16:creationId xmlns:a16="http://schemas.microsoft.com/office/drawing/2014/main" id="{451F5E5F-F711-6552-5D8A-5234E4E06167}"/>
                  </a:ext>
                </a:extLst>
              </p:cNvPr>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5" name="Google Shape;3465;p38">
                <a:extLst>
                  <a:ext uri="{FF2B5EF4-FFF2-40B4-BE49-F238E27FC236}">
                    <a16:creationId xmlns:a16="http://schemas.microsoft.com/office/drawing/2014/main" id="{B0D2FA93-AA72-64D4-3D96-0C09978226E4}"/>
                  </a:ext>
                </a:extLst>
              </p:cNvPr>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6" name="Google Shape;3466;p38">
                <a:extLst>
                  <a:ext uri="{FF2B5EF4-FFF2-40B4-BE49-F238E27FC236}">
                    <a16:creationId xmlns:a16="http://schemas.microsoft.com/office/drawing/2014/main" id="{7521204C-F205-3DA4-EE1A-39553567A8E9}"/>
                  </a:ext>
                </a:extLst>
              </p:cNvPr>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7" name="Google Shape;3467;p38">
                <a:extLst>
                  <a:ext uri="{FF2B5EF4-FFF2-40B4-BE49-F238E27FC236}">
                    <a16:creationId xmlns:a16="http://schemas.microsoft.com/office/drawing/2014/main" id="{2B51FF31-D0B8-B86C-B2F6-D028EF95FC7A}"/>
                  </a:ext>
                </a:extLst>
              </p:cNvPr>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8" name="Google Shape;3468;p38">
                <a:extLst>
                  <a:ext uri="{FF2B5EF4-FFF2-40B4-BE49-F238E27FC236}">
                    <a16:creationId xmlns:a16="http://schemas.microsoft.com/office/drawing/2014/main" id="{8F5E2E3D-C54A-32A7-2C86-2836269E53FC}"/>
                  </a:ext>
                </a:extLst>
              </p:cNvPr>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9" name="Google Shape;3469;p38">
                <a:extLst>
                  <a:ext uri="{FF2B5EF4-FFF2-40B4-BE49-F238E27FC236}">
                    <a16:creationId xmlns:a16="http://schemas.microsoft.com/office/drawing/2014/main" id="{00C00336-D0A0-3532-4E6D-347E2628B6FF}"/>
                  </a:ext>
                </a:extLst>
              </p:cNvPr>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70" name="Google Shape;3470;p38">
                <a:extLst>
                  <a:ext uri="{FF2B5EF4-FFF2-40B4-BE49-F238E27FC236}">
                    <a16:creationId xmlns:a16="http://schemas.microsoft.com/office/drawing/2014/main" id="{D3710156-11DD-718F-E1E2-24A8A7E0989E}"/>
                  </a:ext>
                </a:extLst>
              </p:cNvPr>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71" name="Google Shape;3471;p38">
                <a:extLst>
                  <a:ext uri="{FF2B5EF4-FFF2-40B4-BE49-F238E27FC236}">
                    <a16:creationId xmlns:a16="http://schemas.microsoft.com/office/drawing/2014/main" id="{D5DE2975-0813-EB56-228A-53361E9DC34B}"/>
                  </a:ext>
                </a:extLst>
              </p:cNvPr>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72" name="Google Shape;3472;p38">
                <a:extLst>
                  <a:ext uri="{FF2B5EF4-FFF2-40B4-BE49-F238E27FC236}">
                    <a16:creationId xmlns:a16="http://schemas.microsoft.com/office/drawing/2014/main" id="{10C83D14-27E2-0CB0-4BD9-20A189F722AF}"/>
                  </a:ext>
                </a:extLst>
              </p:cNvPr>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73" name="Google Shape;3473;p38">
                <a:extLst>
                  <a:ext uri="{FF2B5EF4-FFF2-40B4-BE49-F238E27FC236}">
                    <a16:creationId xmlns:a16="http://schemas.microsoft.com/office/drawing/2014/main" id="{9710F9EB-D730-ADEA-7BC9-A60C18A67265}"/>
                  </a:ext>
                </a:extLst>
              </p:cNvPr>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74" name="Google Shape;3474;p38">
                <a:extLst>
                  <a:ext uri="{FF2B5EF4-FFF2-40B4-BE49-F238E27FC236}">
                    <a16:creationId xmlns:a16="http://schemas.microsoft.com/office/drawing/2014/main" id="{1E8A05BC-6C22-C2B4-1E90-2ED04E2D7F78}"/>
                  </a:ext>
                </a:extLst>
              </p:cNvPr>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pic>
        <p:nvPicPr>
          <p:cNvPr id="21" name="Audio 20">
            <a:hlinkClick r:id="" action="ppaction://media"/>
            <a:extLst>
              <a:ext uri="{FF2B5EF4-FFF2-40B4-BE49-F238E27FC236}">
                <a16:creationId xmlns:a16="http://schemas.microsoft.com/office/drawing/2014/main" id="{9CABEDC7-BAD9-967B-4573-2AB52FC97A3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925117296"/>
      </p:ext>
    </p:extLst>
  </p:cSld>
  <p:clrMapOvr>
    <a:masterClrMapping/>
  </p:clrMapOvr>
  <mc:AlternateContent xmlns:mc="http://schemas.openxmlformats.org/markup-compatibility/2006">
    <mc:Choice xmlns:p14="http://schemas.microsoft.com/office/powerpoint/2010/main" Requires="p14">
      <p:transition spd="med" p14:dur="700" advTm="3442">
        <p:fade/>
      </p:transition>
    </mc:Choice>
    <mc:Fallback>
      <p:transition spd="med" advTm="34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CDAF-0500-37F9-A4EE-FD86856DEAB6}"/>
              </a:ext>
            </a:extLst>
          </p:cNvPr>
          <p:cNvSpPr>
            <a:spLocks noGrp="1"/>
          </p:cNvSpPr>
          <p:nvPr>
            <p:ph type="title"/>
          </p:nvPr>
        </p:nvSpPr>
        <p:spPr>
          <a:xfrm>
            <a:off x="720000" y="181954"/>
            <a:ext cx="7704000" cy="572700"/>
          </a:xfrm>
        </p:spPr>
        <p:txBody>
          <a:bodyPr/>
          <a:lstStyle/>
          <a:p>
            <a:r>
              <a:rPr lang="en-US" dirty="0"/>
              <a:t>Best vs Worst Model</a:t>
            </a:r>
          </a:p>
        </p:txBody>
      </p:sp>
      <p:sp>
        <p:nvSpPr>
          <p:cNvPr id="3" name="Text Placeholder 2">
            <a:extLst>
              <a:ext uri="{FF2B5EF4-FFF2-40B4-BE49-F238E27FC236}">
                <a16:creationId xmlns:a16="http://schemas.microsoft.com/office/drawing/2014/main" id="{75C0551C-5E64-643A-22EE-9CB770BED748}"/>
              </a:ext>
            </a:extLst>
          </p:cNvPr>
          <p:cNvSpPr>
            <a:spLocks noGrp="1"/>
          </p:cNvSpPr>
          <p:nvPr>
            <p:ph type="body" idx="1"/>
          </p:nvPr>
        </p:nvSpPr>
        <p:spPr>
          <a:xfrm>
            <a:off x="720000" y="753109"/>
            <a:ext cx="7704000" cy="399000"/>
          </a:xfrm>
        </p:spPr>
        <p:txBody>
          <a:bodyPr/>
          <a:lstStyle/>
          <a:p>
            <a:pPr algn="l"/>
            <a:r>
              <a:rPr lang="en-US"/>
              <a:t>The best model was </a:t>
            </a:r>
            <a:r>
              <a:rPr lang="en-US" err="1"/>
              <a:t>LogisticRegression</a:t>
            </a:r>
            <a:r>
              <a:rPr lang="en-US"/>
              <a:t>, while the worst model was </a:t>
            </a:r>
            <a:r>
              <a:rPr lang="en-US" err="1"/>
              <a:t>DecisionTree</a:t>
            </a:r>
            <a:r>
              <a:rPr lang="en-US"/>
              <a:t>. However, Decision Tree results seems more realistic than Logistic Regression.</a:t>
            </a:r>
          </a:p>
        </p:txBody>
      </p:sp>
      <p:pic>
        <p:nvPicPr>
          <p:cNvPr id="7" name="Picture 6">
            <a:extLst>
              <a:ext uri="{FF2B5EF4-FFF2-40B4-BE49-F238E27FC236}">
                <a16:creationId xmlns:a16="http://schemas.microsoft.com/office/drawing/2014/main" id="{EED9467B-3A75-4246-101E-B3EC6530DE4A}"/>
              </a:ext>
            </a:extLst>
          </p:cNvPr>
          <p:cNvPicPr>
            <a:picLocks noChangeAspect="1"/>
          </p:cNvPicPr>
          <p:nvPr/>
        </p:nvPicPr>
        <p:blipFill>
          <a:blip r:embed="rId6"/>
          <a:stretch>
            <a:fillRect/>
          </a:stretch>
        </p:blipFill>
        <p:spPr>
          <a:xfrm>
            <a:off x="1108273" y="1437345"/>
            <a:ext cx="3073069" cy="3611379"/>
          </a:xfrm>
          <a:prstGeom prst="rect">
            <a:avLst/>
          </a:prstGeom>
        </p:spPr>
      </p:pic>
      <p:pic>
        <p:nvPicPr>
          <p:cNvPr id="9" name="Picture 8">
            <a:extLst>
              <a:ext uri="{FF2B5EF4-FFF2-40B4-BE49-F238E27FC236}">
                <a16:creationId xmlns:a16="http://schemas.microsoft.com/office/drawing/2014/main" id="{74B6BCC7-EDB1-7F68-F3F8-974198D4896E}"/>
              </a:ext>
            </a:extLst>
          </p:cNvPr>
          <p:cNvPicPr>
            <a:picLocks noChangeAspect="1"/>
          </p:cNvPicPr>
          <p:nvPr/>
        </p:nvPicPr>
        <p:blipFill>
          <a:blip r:embed="rId7"/>
          <a:stretch>
            <a:fillRect/>
          </a:stretch>
        </p:blipFill>
        <p:spPr>
          <a:xfrm>
            <a:off x="4962659" y="1437345"/>
            <a:ext cx="3061023" cy="3611379"/>
          </a:xfrm>
          <a:prstGeom prst="rect">
            <a:avLst/>
          </a:prstGeom>
        </p:spPr>
      </p:pic>
      <p:sp>
        <p:nvSpPr>
          <p:cNvPr id="10" name="TextBox 9">
            <a:extLst>
              <a:ext uri="{FF2B5EF4-FFF2-40B4-BE49-F238E27FC236}">
                <a16:creationId xmlns:a16="http://schemas.microsoft.com/office/drawing/2014/main" id="{C0D01FC1-2162-6740-D79F-F2A9FD2AA273}"/>
              </a:ext>
            </a:extLst>
          </p:cNvPr>
          <p:cNvSpPr txBox="1"/>
          <p:nvPr/>
        </p:nvSpPr>
        <p:spPr>
          <a:xfrm>
            <a:off x="2412381" y="4525504"/>
            <a:ext cx="4319238" cy="523220"/>
          </a:xfrm>
          <a:prstGeom prst="rect">
            <a:avLst/>
          </a:prstGeom>
          <a:solidFill>
            <a:schemeClr val="bg1">
              <a:lumMod val="90000"/>
              <a:lumOff val="10000"/>
            </a:schemeClr>
          </a:solidFill>
        </p:spPr>
        <p:txBody>
          <a:bodyPr wrap="square" rtlCol="0">
            <a:spAutoFit/>
          </a:bodyPr>
          <a:lstStyle/>
          <a:p>
            <a:r>
              <a:rPr lang="en-US" b="1" dirty="0">
                <a:solidFill>
                  <a:schemeClr val="tx1"/>
                </a:solidFill>
                <a:latin typeface="Lato" panose="020F0502020204030203" pitchFamily="34" charset="0"/>
                <a:ea typeface="Lato" panose="020F0502020204030203" pitchFamily="34" charset="0"/>
                <a:cs typeface="Lato" panose="020F0502020204030203" pitchFamily="34" charset="0"/>
              </a:rPr>
              <a:t>How does the data show that </a:t>
            </a:r>
            <a:r>
              <a:rPr lang="en-US" b="1" dirty="0" err="1">
                <a:solidFill>
                  <a:schemeClr val="tx1"/>
                </a:solidFill>
                <a:latin typeface="Lato" panose="020F0502020204030203" pitchFamily="34" charset="0"/>
                <a:ea typeface="Lato" panose="020F0502020204030203" pitchFamily="34" charset="0"/>
                <a:cs typeface="Lato" panose="020F0502020204030203" pitchFamily="34" charset="0"/>
              </a:rPr>
              <a:t>DecisionTree</a:t>
            </a: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 actually performed poorly?</a:t>
            </a:r>
            <a:endParaRPr lang="en-SG"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grpSp>
        <p:nvGrpSpPr>
          <p:cNvPr id="31" name="Group 30">
            <a:extLst>
              <a:ext uri="{FF2B5EF4-FFF2-40B4-BE49-F238E27FC236}">
                <a16:creationId xmlns:a16="http://schemas.microsoft.com/office/drawing/2014/main" id="{02D0E84E-4EED-C425-3BCE-463271BC02CF}"/>
              </a:ext>
            </a:extLst>
          </p:cNvPr>
          <p:cNvGrpSpPr/>
          <p:nvPr/>
        </p:nvGrpSpPr>
        <p:grpSpPr>
          <a:xfrm>
            <a:off x="1108272" y="2216172"/>
            <a:ext cx="6915410" cy="2217700"/>
            <a:chOff x="1108272" y="2216172"/>
            <a:chExt cx="6915410" cy="2217700"/>
          </a:xfrm>
        </p:grpSpPr>
        <p:grpSp>
          <p:nvGrpSpPr>
            <p:cNvPr id="30" name="Group 29">
              <a:extLst>
                <a:ext uri="{FF2B5EF4-FFF2-40B4-BE49-F238E27FC236}">
                  <a16:creationId xmlns:a16="http://schemas.microsoft.com/office/drawing/2014/main" id="{B94F93E6-70C6-2156-0A55-364242567503}"/>
                </a:ext>
              </a:extLst>
            </p:cNvPr>
            <p:cNvGrpSpPr/>
            <p:nvPr/>
          </p:nvGrpSpPr>
          <p:grpSpPr>
            <a:xfrm>
              <a:off x="2651332" y="2216172"/>
              <a:ext cx="3842767" cy="2198850"/>
              <a:chOff x="2651332" y="2216172"/>
              <a:chExt cx="3842767" cy="2198850"/>
            </a:xfrm>
          </p:grpSpPr>
          <p:sp>
            <p:nvSpPr>
              <p:cNvPr id="12" name="Rectangle 11">
                <a:extLst>
                  <a:ext uri="{FF2B5EF4-FFF2-40B4-BE49-F238E27FC236}">
                    <a16:creationId xmlns:a16="http://schemas.microsoft.com/office/drawing/2014/main" id="{27621352-A7FE-4345-3666-0FA6FF5D61E0}"/>
                  </a:ext>
                </a:extLst>
              </p:cNvPr>
              <p:cNvSpPr/>
              <p:nvPr/>
            </p:nvSpPr>
            <p:spPr>
              <a:xfrm>
                <a:off x="4962659" y="3163681"/>
                <a:ext cx="1523485" cy="173946"/>
              </a:xfrm>
              <a:prstGeom prst="rect">
                <a:avLst/>
              </a:prstGeom>
              <a:noFill/>
              <a:ln w="38100">
                <a:solidFill>
                  <a:schemeClr val="bg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6DAB69C7-6C4A-30EB-D540-4CEF4CF910E3}"/>
                  </a:ext>
                </a:extLst>
              </p:cNvPr>
              <p:cNvSpPr/>
              <p:nvPr/>
            </p:nvSpPr>
            <p:spPr>
              <a:xfrm>
                <a:off x="2651332" y="2216172"/>
                <a:ext cx="1523485" cy="173946"/>
              </a:xfrm>
              <a:prstGeom prst="rect">
                <a:avLst/>
              </a:prstGeom>
              <a:noFill/>
              <a:ln w="38100">
                <a:solidFill>
                  <a:schemeClr val="bg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98E02527-065C-04D7-6B17-7A8C877A1120}"/>
                  </a:ext>
                </a:extLst>
              </p:cNvPr>
              <p:cNvSpPr/>
              <p:nvPr/>
            </p:nvSpPr>
            <p:spPr>
              <a:xfrm>
                <a:off x="2657857" y="2528179"/>
                <a:ext cx="1523485" cy="173946"/>
              </a:xfrm>
              <a:prstGeom prst="rect">
                <a:avLst/>
              </a:prstGeom>
              <a:noFill/>
              <a:ln w="381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B59C8A00-3766-B90F-396F-F7CD76650A63}"/>
                  </a:ext>
                </a:extLst>
              </p:cNvPr>
              <p:cNvSpPr/>
              <p:nvPr/>
            </p:nvSpPr>
            <p:spPr>
              <a:xfrm>
                <a:off x="4962658" y="3952442"/>
                <a:ext cx="1523485" cy="173946"/>
              </a:xfrm>
              <a:prstGeom prst="rect">
                <a:avLst/>
              </a:prstGeom>
              <a:noFill/>
              <a:ln w="381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20">
                <a:extLst>
                  <a:ext uri="{FF2B5EF4-FFF2-40B4-BE49-F238E27FC236}">
                    <a16:creationId xmlns:a16="http://schemas.microsoft.com/office/drawing/2014/main" id="{DE016625-9241-7AEB-6CEF-7438EC1A7E14}"/>
                  </a:ext>
                </a:extLst>
              </p:cNvPr>
              <p:cNvSpPr/>
              <p:nvPr/>
            </p:nvSpPr>
            <p:spPr>
              <a:xfrm>
                <a:off x="2657857" y="4241076"/>
                <a:ext cx="1523485" cy="173946"/>
              </a:xfrm>
              <a:prstGeom prst="rect">
                <a:avLst/>
              </a:prstGeom>
              <a:noFill/>
              <a:ln w="3810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Rectangle 21">
                <a:extLst>
                  <a:ext uri="{FF2B5EF4-FFF2-40B4-BE49-F238E27FC236}">
                    <a16:creationId xmlns:a16="http://schemas.microsoft.com/office/drawing/2014/main" id="{5AD790CA-D735-B34C-E88D-316BF0C8CF01}"/>
                  </a:ext>
                </a:extLst>
              </p:cNvPr>
              <p:cNvSpPr/>
              <p:nvPr/>
            </p:nvSpPr>
            <p:spPr>
              <a:xfrm>
                <a:off x="4970614" y="2534837"/>
                <a:ext cx="1523485" cy="173946"/>
              </a:xfrm>
              <a:prstGeom prst="rect">
                <a:avLst/>
              </a:prstGeom>
              <a:noFill/>
              <a:ln w="3810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9" name="Group 28">
              <a:extLst>
                <a:ext uri="{FF2B5EF4-FFF2-40B4-BE49-F238E27FC236}">
                  <a16:creationId xmlns:a16="http://schemas.microsoft.com/office/drawing/2014/main" id="{CC80202F-5D7F-3473-D9D6-40BF13363ECC}"/>
                </a:ext>
              </a:extLst>
            </p:cNvPr>
            <p:cNvGrpSpPr/>
            <p:nvPr/>
          </p:nvGrpSpPr>
          <p:grpSpPr>
            <a:xfrm>
              <a:off x="1108272" y="2216172"/>
              <a:ext cx="6915410" cy="2217700"/>
              <a:chOff x="1108272" y="2216172"/>
              <a:chExt cx="6915410" cy="2217700"/>
            </a:xfrm>
          </p:grpSpPr>
          <p:sp>
            <p:nvSpPr>
              <p:cNvPr id="13" name="Rectangle 12">
                <a:extLst>
                  <a:ext uri="{FF2B5EF4-FFF2-40B4-BE49-F238E27FC236}">
                    <a16:creationId xmlns:a16="http://schemas.microsoft.com/office/drawing/2014/main" id="{567CFA75-E18C-BCB6-2017-BA5B0EB31B98}"/>
                  </a:ext>
                </a:extLst>
              </p:cNvPr>
              <p:cNvSpPr/>
              <p:nvPr/>
            </p:nvSpPr>
            <p:spPr>
              <a:xfrm>
                <a:off x="6500197" y="2216172"/>
                <a:ext cx="1523485" cy="173946"/>
              </a:xfrm>
              <a:prstGeom prst="rect">
                <a:avLst/>
              </a:prstGeom>
              <a:noFill/>
              <a:ln w="38100">
                <a:solidFill>
                  <a:schemeClr val="bg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5586C54F-83C0-3918-7F16-CA76FCEBFE9A}"/>
                  </a:ext>
                </a:extLst>
              </p:cNvPr>
              <p:cNvSpPr/>
              <p:nvPr/>
            </p:nvSpPr>
            <p:spPr>
              <a:xfrm>
                <a:off x="1121322" y="2216172"/>
                <a:ext cx="1523485" cy="173946"/>
              </a:xfrm>
              <a:prstGeom prst="rect">
                <a:avLst/>
              </a:prstGeom>
              <a:noFill/>
              <a:ln w="38100">
                <a:solidFill>
                  <a:schemeClr val="bg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D4CE2567-6A23-D18D-D954-6E17E7C8C556}"/>
                  </a:ext>
                </a:extLst>
              </p:cNvPr>
              <p:cNvSpPr/>
              <p:nvPr/>
            </p:nvSpPr>
            <p:spPr>
              <a:xfrm>
                <a:off x="1127847" y="2840187"/>
                <a:ext cx="1523485" cy="173946"/>
              </a:xfrm>
              <a:prstGeom prst="rect">
                <a:avLst/>
              </a:prstGeom>
              <a:noFill/>
              <a:ln w="381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5399D3F7-1AC2-856F-4D79-AADB42A00D05}"/>
                  </a:ext>
                </a:extLst>
              </p:cNvPr>
              <p:cNvSpPr/>
              <p:nvPr/>
            </p:nvSpPr>
            <p:spPr>
              <a:xfrm>
                <a:off x="6500196" y="2534275"/>
                <a:ext cx="1523485" cy="173946"/>
              </a:xfrm>
              <a:prstGeom prst="rect">
                <a:avLst/>
              </a:prstGeom>
              <a:noFill/>
              <a:ln w="381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B1B5E40C-D569-3D73-3324-526001C5E301}"/>
                  </a:ext>
                </a:extLst>
              </p:cNvPr>
              <p:cNvSpPr/>
              <p:nvPr/>
            </p:nvSpPr>
            <p:spPr>
              <a:xfrm>
                <a:off x="1108272" y="3944455"/>
                <a:ext cx="1523485" cy="173946"/>
              </a:xfrm>
              <a:prstGeom prst="rect">
                <a:avLst/>
              </a:prstGeom>
              <a:noFill/>
              <a:ln w="3810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AA296753-79E1-7ADC-AAF9-929B7A6A2EBC}"/>
                  </a:ext>
                </a:extLst>
              </p:cNvPr>
              <p:cNvSpPr/>
              <p:nvPr/>
            </p:nvSpPr>
            <p:spPr>
              <a:xfrm>
                <a:off x="6500196" y="4259926"/>
                <a:ext cx="1523485" cy="173946"/>
              </a:xfrm>
              <a:prstGeom prst="rect">
                <a:avLst/>
              </a:prstGeom>
              <a:noFill/>
              <a:ln w="38100">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grpSp>
      <p:grpSp>
        <p:nvGrpSpPr>
          <p:cNvPr id="28" name="Group 27">
            <a:extLst>
              <a:ext uri="{FF2B5EF4-FFF2-40B4-BE49-F238E27FC236}">
                <a16:creationId xmlns:a16="http://schemas.microsoft.com/office/drawing/2014/main" id="{713B326A-B163-9FE3-1F7F-E1F357390AAA}"/>
              </a:ext>
            </a:extLst>
          </p:cNvPr>
          <p:cNvGrpSpPr/>
          <p:nvPr/>
        </p:nvGrpSpPr>
        <p:grpSpPr>
          <a:xfrm>
            <a:off x="1429740" y="1402741"/>
            <a:ext cx="6284519" cy="3076947"/>
            <a:chOff x="1429741" y="1475659"/>
            <a:chExt cx="6284519" cy="3076947"/>
          </a:xfrm>
        </p:grpSpPr>
        <p:pic>
          <p:nvPicPr>
            <p:cNvPr id="25" name="Picture 24">
              <a:extLst>
                <a:ext uri="{FF2B5EF4-FFF2-40B4-BE49-F238E27FC236}">
                  <a16:creationId xmlns:a16="http://schemas.microsoft.com/office/drawing/2014/main" id="{D5C88041-650F-5079-5FB4-A4E1186DDD23}"/>
                </a:ext>
              </a:extLst>
            </p:cNvPr>
            <p:cNvPicPr>
              <a:picLocks noChangeAspect="1"/>
            </p:cNvPicPr>
            <p:nvPr/>
          </p:nvPicPr>
          <p:blipFill>
            <a:blip r:embed="rId8"/>
            <a:stretch>
              <a:fillRect/>
            </a:stretch>
          </p:blipFill>
          <p:spPr>
            <a:xfrm>
              <a:off x="1429741" y="1475659"/>
              <a:ext cx="6284519" cy="3076947"/>
            </a:xfrm>
            <a:prstGeom prst="rect">
              <a:avLst/>
            </a:prstGeom>
          </p:spPr>
        </p:pic>
        <p:sp>
          <p:nvSpPr>
            <p:cNvPr id="26" name="Rectangle 25">
              <a:extLst>
                <a:ext uri="{FF2B5EF4-FFF2-40B4-BE49-F238E27FC236}">
                  <a16:creationId xmlns:a16="http://schemas.microsoft.com/office/drawing/2014/main" id="{6BA191A0-54FB-C308-83F1-4D116D983D23}"/>
                </a:ext>
              </a:extLst>
            </p:cNvPr>
            <p:cNvSpPr/>
            <p:nvPr/>
          </p:nvSpPr>
          <p:spPr>
            <a:xfrm>
              <a:off x="6428618" y="4071616"/>
              <a:ext cx="1248938" cy="44268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9E072D09-DDCA-7427-583B-1B16CC0AC007}"/>
                </a:ext>
              </a:extLst>
            </p:cNvPr>
            <p:cNvSpPr/>
            <p:nvPr/>
          </p:nvSpPr>
          <p:spPr>
            <a:xfrm>
              <a:off x="4919533" y="2429692"/>
              <a:ext cx="2794725" cy="44268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36" name="Audio 35">
            <a:hlinkClick r:id="" action="ppaction://media"/>
            <a:extLst>
              <a:ext uri="{FF2B5EF4-FFF2-40B4-BE49-F238E27FC236}">
                <a16:creationId xmlns:a16="http://schemas.microsoft.com/office/drawing/2014/main" id="{79672E31-1761-D9E4-DCBF-2DB73F62DD97}"/>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3654899"/>
      </p:ext>
    </p:extLst>
  </p:cSld>
  <p:clrMapOvr>
    <a:masterClrMapping/>
  </p:clrMapOvr>
  <mc:AlternateContent xmlns:mc="http://schemas.openxmlformats.org/markup-compatibility/2006">
    <mc:Choice xmlns:p14="http://schemas.microsoft.com/office/powerpoint/2010/main" Requires="p14">
      <p:transition spd="med" p14:dur="700" advTm="23919">
        <p:fade/>
      </p:transition>
    </mc:Choice>
    <mc:Fallback>
      <p:transition spd="med" advTm="239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369CC-BC6E-5671-58FB-8AE699AD21DC}"/>
              </a:ext>
            </a:extLst>
          </p:cNvPr>
          <p:cNvSpPr>
            <a:spLocks noGrp="1"/>
          </p:cNvSpPr>
          <p:nvPr>
            <p:ph type="title"/>
          </p:nvPr>
        </p:nvSpPr>
        <p:spPr>
          <a:xfrm>
            <a:off x="4205589" y="311519"/>
            <a:ext cx="4632585" cy="1257086"/>
          </a:xfrm>
        </p:spPr>
        <p:txBody>
          <a:bodyPr/>
          <a:lstStyle/>
          <a:p>
            <a:r>
              <a:rPr lang="en-US" dirty="0"/>
              <a:t>Draws are extremely difficult to predict</a:t>
            </a:r>
          </a:p>
        </p:txBody>
      </p:sp>
      <p:sp>
        <p:nvSpPr>
          <p:cNvPr id="10" name="Text Placeholder 9">
            <a:extLst>
              <a:ext uri="{FF2B5EF4-FFF2-40B4-BE49-F238E27FC236}">
                <a16:creationId xmlns:a16="http://schemas.microsoft.com/office/drawing/2014/main" id="{C0FCF47A-5D11-7CA4-667A-506D55F49C91}"/>
              </a:ext>
            </a:extLst>
          </p:cNvPr>
          <p:cNvSpPr>
            <a:spLocks noGrp="1"/>
          </p:cNvSpPr>
          <p:nvPr>
            <p:ph type="body" idx="1"/>
          </p:nvPr>
        </p:nvSpPr>
        <p:spPr>
          <a:xfrm>
            <a:off x="4371459" y="1842275"/>
            <a:ext cx="4484930" cy="2684005"/>
          </a:xfrm>
        </p:spPr>
        <p:txBody>
          <a:bodyPr/>
          <a:lstStyle/>
          <a:p>
            <a:pPr algn="l"/>
            <a:r>
              <a:rPr lang="en-US" sz="1200" dirty="0">
                <a:solidFill>
                  <a:schemeClr val="tx1"/>
                </a:solidFill>
                <a:latin typeface="Lato" panose="020F0502020204030203" pitchFamily="34" charset="0"/>
                <a:ea typeface="Lato" panose="020F0502020204030203" pitchFamily="34" charset="0"/>
                <a:cs typeface="Lato" panose="020F0502020204030203" pitchFamily="34" charset="0"/>
              </a:rPr>
              <a:t>Especially difficult at the top level</a:t>
            </a:r>
          </a:p>
          <a:p>
            <a:pPr algn="l"/>
            <a:r>
              <a:rPr lang="en-US" sz="1200" dirty="0">
                <a:solidFill>
                  <a:schemeClr val="tx1"/>
                </a:solidFill>
                <a:latin typeface="Lato" panose="020F0502020204030203" pitchFamily="34" charset="0"/>
                <a:ea typeface="Lato" panose="020F0502020204030203" pitchFamily="34" charset="0"/>
                <a:cs typeface="Lato" panose="020F0502020204030203" pitchFamily="34" charset="0"/>
              </a:rPr>
              <a:t>Even after using:</a:t>
            </a:r>
          </a:p>
          <a:p>
            <a:pPr marL="939800" lvl="1" indent="-342900" algn="l">
              <a:buFont typeface="+mj-lt"/>
              <a:buAutoNum type="arabicPeriod"/>
            </a:pPr>
            <a:r>
              <a:rPr lang="en-US" sz="1200" dirty="0">
                <a:solidFill>
                  <a:schemeClr val="tx1"/>
                </a:solidFill>
                <a:latin typeface="Lato" panose="020F0502020204030203" pitchFamily="34" charset="0"/>
                <a:ea typeface="Lato" panose="020F0502020204030203" pitchFamily="34" charset="0"/>
                <a:cs typeface="Lato" panose="020F0502020204030203" pitchFamily="34" charset="0"/>
              </a:rPr>
              <a:t>Logistic Regression to favor feature selection for draws compared to wins and losses</a:t>
            </a:r>
            <a:endParaRPr lang="en-SG" sz="1200" dirty="0">
              <a:solidFill>
                <a:schemeClr val="tx1"/>
              </a:solidFill>
              <a:latin typeface="Lato" panose="020F0502020204030203" pitchFamily="34" charset="0"/>
              <a:ea typeface="Lato" panose="020F0502020204030203" pitchFamily="34" charset="0"/>
              <a:cs typeface="Lato" panose="020F0502020204030203" pitchFamily="34" charset="0"/>
            </a:endParaRPr>
          </a:p>
          <a:p>
            <a:pPr marL="939800" lvl="1" indent="-342900" algn="l">
              <a:buFont typeface="+mj-lt"/>
              <a:buAutoNum type="arabicPeriod"/>
            </a:pPr>
            <a:r>
              <a:rPr lang="en-SG" sz="1200" dirty="0">
                <a:latin typeface="Lato" panose="020F0502020204030203" pitchFamily="34" charset="0"/>
                <a:ea typeface="Lato" panose="020F0502020204030203" pitchFamily="34" charset="0"/>
                <a:cs typeface="Lato" panose="020F0502020204030203" pitchFamily="34" charset="0"/>
              </a:rPr>
              <a:t>balanced sample weight when fitting data onto models</a:t>
            </a:r>
          </a:p>
          <a:p>
            <a:pPr marL="139700" indent="0" algn="l">
              <a:buNone/>
            </a:pPr>
            <a:endParaRPr lang="en-SG" sz="1200" dirty="0">
              <a:latin typeface="Lato" panose="020F0502020204030203" pitchFamily="34" charset="0"/>
              <a:ea typeface="Lato" panose="020F0502020204030203" pitchFamily="34" charset="0"/>
              <a:cs typeface="Lato" panose="020F0502020204030203" pitchFamily="34" charset="0"/>
            </a:endParaRPr>
          </a:p>
          <a:p>
            <a:pPr marL="139700" indent="0" algn="l">
              <a:buNone/>
            </a:pPr>
            <a:r>
              <a:rPr lang="en-SG" sz="1200" dirty="0">
                <a:latin typeface="Lato" panose="020F0502020204030203" pitchFamily="34" charset="0"/>
                <a:ea typeface="Lato" panose="020F0502020204030203" pitchFamily="34" charset="0"/>
                <a:cs typeface="Lato" panose="020F0502020204030203" pitchFamily="34" charset="0"/>
              </a:rPr>
              <a:t>Models still perform poorly in predicting draws</a:t>
            </a:r>
          </a:p>
          <a:p>
            <a:pPr marL="139700" indent="0" algn="l">
              <a:buNone/>
            </a:pPr>
            <a:r>
              <a:rPr lang="en-SG" sz="1200" dirty="0">
                <a:latin typeface="Lato" panose="020F0502020204030203" pitchFamily="34" charset="0"/>
                <a:ea typeface="Lato" panose="020F0502020204030203" pitchFamily="34" charset="0"/>
                <a:cs typeface="Lato" panose="020F0502020204030203" pitchFamily="34" charset="0"/>
              </a:rPr>
              <a:t>→ Draws involve more </a:t>
            </a:r>
            <a:r>
              <a:rPr lang="en-US" sz="1200" dirty="0">
                <a:latin typeface="Lato" panose="020F0502020204030203" pitchFamily="34" charset="0"/>
                <a:ea typeface="Lato" panose="020F0502020204030203" pitchFamily="34" charset="0"/>
                <a:cs typeface="Lato" panose="020F0502020204030203" pitchFamily="34" charset="0"/>
              </a:rPr>
              <a:t>uncertainty and variability</a:t>
            </a:r>
          </a:p>
          <a:p>
            <a:pPr marL="139700" indent="0" algn="l">
              <a:buNone/>
            </a:pPr>
            <a:r>
              <a:rPr lang="en-US" sz="1200" dirty="0">
                <a:latin typeface="Lato" panose="020F0502020204030203" pitchFamily="34" charset="0"/>
                <a:ea typeface="Lato" panose="020F0502020204030203" pitchFamily="34" charset="0"/>
                <a:cs typeface="Lato" panose="020F0502020204030203" pitchFamily="34" charset="0"/>
              </a:rPr>
              <a:t>→ Features not sensitive to the nuances that lead to draws</a:t>
            </a:r>
          </a:p>
          <a:p>
            <a:pPr marL="139700" indent="0" algn="l">
              <a:buNone/>
            </a:pPr>
            <a:endParaRPr lang="en-US" sz="1200" dirty="0">
              <a:latin typeface="Lato" panose="020F0502020204030203" pitchFamily="34" charset="0"/>
              <a:ea typeface="Lato" panose="020F0502020204030203" pitchFamily="34" charset="0"/>
              <a:cs typeface="Lato" panose="020F0502020204030203" pitchFamily="34" charset="0"/>
            </a:endParaRPr>
          </a:p>
          <a:p>
            <a:pPr marL="139700" indent="0" algn="l">
              <a:buNone/>
            </a:pPr>
            <a:r>
              <a:rPr lang="en-US" sz="1200" dirty="0">
                <a:latin typeface="Lato" panose="020F0502020204030203" pitchFamily="34" charset="0"/>
                <a:ea typeface="Lato" panose="020F0502020204030203" pitchFamily="34" charset="0"/>
                <a:cs typeface="Lato" panose="020F0502020204030203" pitchFamily="34" charset="0"/>
              </a:rPr>
              <a:t>Solutions: Principle Component Analysis?</a:t>
            </a:r>
            <a:endParaRPr lang="en-SG" sz="1200" dirty="0">
              <a:latin typeface="Lato" panose="020F0502020204030203" pitchFamily="34" charset="0"/>
              <a:ea typeface="Lato" panose="020F0502020204030203" pitchFamily="34" charset="0"/>
              <a:cs typeface="Lato" panose="020F0502020204030203" pitchFamily="34" charset="0"/>
            </a:endParaRPr>
          </a:p>
        </p:txBody>
      </p:sp>
      <p:pic>
        <p:nvPicPr>
          <p:cNvPr id="7" name="Picture 6">
            <a:extLst>
              <a:ext uri="{FF2B5EF4-FFF2-40B4-BE49-F238E27FC236}">
                <a16:creationId xmlns:a16="http://schemas.microsoft.com/office/drawing/2014/main" id="{59292E25-E0C6-D3AC-643A-6AF2CC916F5B}"/>
              </a:ext>
            </a:extLst>
          </p:cNvPr>
          <p:cNvPicPr>
            <a:picLocks noChangeAspect="1"/>
          </p:cNvPicPr>
          <p:nvPr/>
        </p:nvPicPr>
        <p:blipFill>
          <a:blip r:embed="rId5"/>
          <a:stretch>
            <a:fillRect/>
          </a:stretch>
        </p:blipFill>
        <p:spPr>
          <a:xfrm>
            <a:off x="193289" y="345330"/>
            <a:ext cx="4012300" cy="4452840"/>
          </a:xfrm>
          <a:prstGeom prst="rect">
            <a:avLst/>
          </a:prstGeom>
        </p:spPr>
      </p:pic>
      <p:pic>
        <p:nvPicPr>
          <p:cNvPr id="12" name="Picture 11">
            <a:extLst>
              <a:ext uri="{FF2B5EF4-FFF2-40B4-BE49-F238E27FC236}">
                <a16:creationId xmlns:a16="http://schemas.microsoft.com/office/drawing/2014/main" id="{A31690C4-4976-B037-2D00-1E0EAD734246}"/>
              </a:ext>
            </a:extLst>
          </p:cNvPr>
          <p:cNvPicPr>
            <a:picLocks noChangeAspect="1"/>
          </p:cNvPicPr>
          <p:nvPr/>
        </p:nvPicPr>
        <p:blipFill>
          <a:blip r:embed="rId6"/>
          <a:stretch>
            <a:fillRect/>
          </a:stretch>
        </p:blipFill>
        <p:spPr>
          <a:xfrm>
            <a:off x="332278" y="1952894"/>
            <a:ext cx="3734321" cy="1133633"/>
          </a:xfrm>
          <a:prstGeom prst="rect">
            <a:avLst/>
          </a:prstGeom>
          <a:ln>
            <a:solidFill>
              <a:schemeClr val="bg1"/>
            </a:solidFill>
          </a:ln>
        </p:spPr>
      </p:pic>
      <p:sp>
        <p:nvSpPr>
          <p:cNvPr id="13" name="Rectangle 12">
            <a:extLst>
              <a:ext uri="{FF2B5EF4-FFF2-40B4-BE49-F238E27FC236}">
                <a16:creationId xmlns:a16="http://schemas.microsoft.com/office/drawing/2014/main" id="{E7AB03C1-7BC0-3A50-85E3-02749CFFF192}"/>
              </a:ext>
            </a:extLst>
          </p:cNvPr>
          <p:cNvSpPr/>
          <p:nvPr/>
        </p:nvSpPr>
        <p:spPr>
          <a:xfrm>
            <a:off x="1553736" y="706244"/>
            <a:ext cx="215591" cy="5649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8A108BA0-B7C1-0987-6582-AF42A8A780AD}"/>
              </a:ext>
            </a:extLst>
          </p:cNvPr>
          <p:cNvSpPr/>
          <p:nvPr/>
        </p:nvSpPr>
        <p:spPr>
          <a:xfrm>
            <a:off x="1338145" y="2237212"/>
            <a:ext cx="1865972" cy="24579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3" name="Audio 72">
            <a:hlinkClick r:id="" action="ppaction://media"/>
            <a:extLst>
              <a:ext uri="{FF2B5EF4-FFF2-40B4-BE49-F238E27FC236}">
                <a16:creationId xmlns:a16="http://schemas.microsoft.com/office/drawing/2014/main" id="{B73B351C-4736-2D54-219C-2065902A5A4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525295845"/>
      </p:ext>
    </p:extLst>
  </p:cSld>
  <p:clrMapOvr>
    <a:masterClrMapping/>
  </p:clrMapOvr>
  <mc:AlternateContent xmlns:mc="http://schemas.openxmlformats.org/markup-compatibility/2006">
    <mc:Choice xmlns:p14="http://schemas.microsoft.com/office/powerpoint/2010/main" Requires="p14">
      <p:transition spd="med" p14:dur="700" advTm="16357">
        <p:fade/>
      </p:transition>
    </mc:Choice>
    <mc:Fallback>
      <p:transition spd="med" advTm="163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26FF5-B298-0B55-FBC3-F54D33A64A4D}"/>
              </a:ext>
            </a:extLst>
          </p:cNvPr>
          <p:cNvSpPr>
            <a:spLocks noGrp="1"/>
          </p:cNvSpPr>
          <p:nvPr>
            <p:ph type="title"/>
          </p:nvPr>
        </p:nvSpPr>
        <p:spPr>
          <a:xfrm>
            <a:off x="747132" y="133212"/>
            <a:ext cx="7704000" cy="572700"/>
          </a:xfrm>
        </p:spPr>
        <p:txBody>
          <a:bodyPr/>
          <a:lstStyle/>
          <a:p>
            <a:r>
              <a:rPr lang="en-US" dirty="0"/>
              <a:t>What do the better models </a:t>
            </a:r>
            <a:r>
              <a:rPr lang="en-US" dirty="0" err="1"/>
              <a:t>ie</a:t>
            </a:r>
            <a:r>
              <a:rPr lang="en-US" dirty="0"/>
              <a:t>. Logistic Regression, SVC and Gradient Boosting tell us? (1)</a:t>
            </a:r>
            <a:endParaRPr lang="en-SG" dirty="0"/>
          </a:p>
        </p:txBody>
      </p:sp>
      <p:sp>
        <p:nvSpPr>
          <p:cNvPr id="16" name="TextBox 15">
            <a:extLst>
              <a:ext uri="{FF2B5EF4-FFF2-40B4-BE49-F238E27FC236}">
                <a16:creationId xmlns:a16="http://schemas.microsoft.com/office/drawing/2014/main" id="{B5517705-0B27-D71E-ABB7-F59E7B415EE3}"/>
              </a:ext>
            </a:extLst>
          </p:cNvPr>
          <p:cNvSpPr txBox="1"/>
          <p:nvPr/>
        </p:nvSpPr>
        <p:spPr>
          <a:xfrm>
            <a:off x="2304585" y="2042046"/>
            <a:ext cx="4917688" cy="523220"/>
          </a:xfrm>
          <a:prstGeom prst="rect">
            <a:avLst/>
          </a:prstGeom>
          <a:noFill/>
        </p:spPr>
        <p:txBody>
          <a:bodyPr wrap="square" rtlCol="0">
            <a:spAutoFit/>
          </a:bodyPr>
          <a:lstStyle/>
          <a:p>
            <a:r>
              <a:rPr lang="en-US" dirty="0">
                <a:solidFill>
                  <a:schemeClr val="tx1"/>
                </a:solidFill>
                <a:latin typeface="Lato" panose="020F0502020204030203" pitchFamily="34" charset="0"/>
                <a:ea typeface="Lato" panose="020F0502020204030203" pitchFamily="34" charset="0"/>
                <a:cs typeface="Lato" panose="020F0502020204030203" pitchFamily="34" charset="0"/>
              </a:rPr>
              <a:t>Wins and losses have a more substantial impact than draws in the accuracy of the predictive models.</a:t>
            </a:r>
          </a:p>
        </p:txBody>
      </p:sp>
      <p:pic>
        <p:nvPicPr>
          <p:cNvPr id="7" name="Picture 6">
            <a:extLst>
              <a:ext uri="{FF2B5EF4-FFF2-40B4-BE49-F238E27FC236}">
                <a16:creationId xmlns:a16="http://schemas.microsoft.com/office/drawing/2014/main" id="{B5495057-B5DB-2066-62EF-FDFC57F6A97A}"/>
              </a:ext>
            </a:extLst>
          </p:cNvPr>
          <p:cNvPicPr>
            <a:picLocks noChangeAspect="1"/>
          </p:cNvPicPr>
          <p:nvPr/>
        </p:nvPicPr>
        <p:blipFill>
          <a:blip r:embed="rId5"/>
          <a:stretch>
            <a:fillRect/>
          </a:stretch>
        </p:blipFill>
        <p:spPr>
          <a:xfrm>
            <a:off x="168752" y="2839844"/>
            <a:ext cx="2845955" cy="19858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0" name="Picture 2">
            <a:extLst>
              <a:ext uri="{FF2B5EF4-FFF2-40B4-BE49-F238E27FC236}">
                <a16:creationId xmlns:a16="http://schemas.microsoft.com/office/drawing/2014/main" id="{DCCB10BB-E242-4335-0387-68D601A06A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7317" y="2839842"/>
            <a:ext cx="2877576" cy="19858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AAD1D8B-32D7-43C6-C569-2F06D76609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3395" y="2839842"/>
            <a:ext cx="2845956" cy="19858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8" name="Audio 17">
            <a:hlinkClick r:id="" action="ppaction://media"/>
            <a:extLst>
              <a:ext uri="{FF2B5EF4-FFF2-40B4-BE49-F238E27FC236}">
                <a16:creationId xmlns:a16="http://schemas.microsoft.com/office/drawing/2014/main" id="{B0D56058-8D76-FD46-6695-DF145A1CA4F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869089616"/>
      </p:ext>
    </p:extLst>
  </p:cSld>
  <p:clrMapOvr>
    <a:masterClrMapping/>
  </p:clrMapOvr>
  <mc:AlternateContent xmlns:mc="http://schemas.openxmlformats.org/markup-compatibility/2006">
    <mc:Choice xmlns:p14="http://schemas.microsoft.com/office/powerpoint/2010/main" Requires="p14">
      <p:transition spd="slow" p14:dur="2000" advTm="16380"/>
    </mc:Choice>
    <mc:Fallback>
      <p:transition spd="slow" advTm="16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90">
          <a:extLst>
            <a:ext uri="{FF2B5EF4-FFF2-40B4-BE49-F238E27FC236}">
              <a16:creationId xmlns:a16="http://schemas.microsoft.com/office/drawing/2014/main" id="{2E80FD82-2501-473F-93EF-F9FDE79CAFD1}"/>
            </a:ext>
          </a:extLst>
        </p:cNvPr>
        <p:cNvGrpSpPr/>
        <p:nvPr/>
      </p:nvGrpSpPr>
      <p:grpSpPr>
        <a:xfrm>
          <a:off x="0" y="0"/>
          <a:ext cx="0" cy="0"/>
          <a:chOff x="0" y="0"/>
          <a:chExt cx="0" cy="0"/>
        </a:xfrm>
      </p:grpSpPr>
      <p:sp>
        <p:nvSpPr>
          <p:cNvPr id="3391" name="Google Shape;3391;p38">
            <a:extLst>
              <a:ext uri="{FF2B5EF4-FFF2-40B4-BE49-F238E27FC236}">
                <a16:creationId xmlns:a16="http://schemas.microsoft.com/office/drawing/2014/main" id="{EC9E93B5-5ADB-E278-10BF-EC3E6F2A9296}"/>
              </a:ext>
            </a:extLst>
          </p:cNvPr>
          <p:cNvSpPr txBox="1">
            <a:spLocks noGrp="1"/>
          </p:cNvSpPr>
          <p:nvPr>
            <p:ph type="title"/>
          </p:nvPr>
        </p:nvSpPr>
        <p:spPr>
          <a:xfrm>
            <a:off x="2038200" y="2305981"/>
            <a:ext cx="50676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Motivation</a:t>
            </a:r>
            <a:endParaRPr/>
          </a:p>
        </p:txBody>
      </p:sp>
      <p:sp>
        <p:nvSpPr>
          <p:cNvPr id="3392" name="Google Shape;3392;p38">
            <a:extLst>
              <a:ext uri="{FF2B5EF4-FFF2-40B4-BE49-F238E27FC236}">
                <a16:creationId xmlns:a16="http://schemas.microsoft.com/office/drawing/2014/main" id="{3979FF39-175D-2641-BC1E-F5FEB1E036F9}"/>
              </a:ext>
            </a:extLst>
          </p:cNvPr>
          <p:cNvSpPr txBox="1">
            <a:spLocks noGrp="1"/>
          </p:cNvSpPr>
          <p:nvPr>
            <p:ph type="title" idx="2"/>
          </p:nvPr>
        </p:nvSpPr>
        <p:spPr>
          <a:xfrm>
            <a:off x="2038200" y="1374094"/>
            <a:ext cx="50676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393" name="Google Shape;3393;p38">
            <a:extLst>
              <a:ext uri="{FF2B5EF4-FFF2-40B4-BE49-F238E27FC236}">
                <a16:creationId xmlns:a16="http://schemas.microsoft.com/office/drawing/2014/main" id="{558CDD59-8A4C-6D6A-0F2C-AA89B0AF5E83}"/>
              </a:ext>
            </a:extLst>
          </p:cNvPr>
          <p:cNvSpPr txBox="1">
            <a:spLocks noGrp="1"/>
          </p:cNvSpPr>
          <p:nvPr>
            <p:ph type="subTitle" idx="1"/>
          </p:nvPr>
        </p:nvSpPr>
        <p:spPr>
          <a:xfrm>
            <a:off x="2038200" y="3293906"/>
            <a:ext cx="5067600" cy="837300"/>
          </a:xfrm>
          <a:prstGeom prst="rect">
            <a:avLst/>
          </a:prstGeom>
        </p:spPr>
        <p:txBody>
          <a:bodyPr spcFirstLastPara="1" wrap="square" lIns="91425" tIns="91425" rIns="91425" bIns="91425" anchor="ctr" anchorCtr="0">
            <a:noAutofit/>
          </a:bodyPr>
          <a:lstStyle/>
          <a:p>
            <a:pPr marL="0" indent="0">
              <a:lnSpc>
                <a:spcPct val="114999"/>
              </a:lnSpc>
            </a:pPr>
            <a:r>
              <a:rPr lang="en" dirty="0"/>
              <a:t>Problem Definition</a:t>
            </a:r>
          </a:p>
          <a:p>
            <a:pPr marL="0" indent="0">
              <a:lnSpc>
                <a:spcPct val="114999"/>
              </a:lnSpc>
            </a:pPr>
            <a:r>
              <a:rPr lang="en" dirty="0"/>
              <a:t>Motivation</a:t>
            </a:r>
          </a:p>
        </p:txBody>
      </p:sp>
      <p:grpSp>
        <p:nvGrpSpPr>
          <p:cNvPr id="3394" name="Google Shape;3394;p38">
            <a:extLst>
              <a:ext uri="{FF2B5EF4-FFF2-40B4-BE49-F238E27FC236}">
                <a16:creationId xmlns:a16="http://schemas.microsoft.com/office/drawing/2014/main" id="{290090ED-4110-444C-F864-E7E2AC7F74AF}"/>
              </a:ext>
            </a:extLst>
          </p:cNvPr>
          <p:cNvGrpSpPr/>
          <p:nvPr/>
        </p:nvGrpSpPr>
        <p:grpSpPr>
          <a:xfrm>
            <a:off x="1123300" y="-763875"/>
            <a:ext cx="143400" cy="2454350"/>
            <a:chOff x="2030200" y="685625"/>
            <a:chExt cx="143400" cy="2454350"/>
          </a:xfrm>
        </p:grpSpPr>
        <p:grpSp>
          <p:nvGrpSpPr>
            <p:cNvPr id="3395" name="Google Shape;3395;p38">
              <a:extLst>
                <a:ext uri="{FF2B5EF4-FFF2-40B4-BE49-F238E27FC236}">
                  <a16:creationId xmlns:a16="http://schemas.microsoft.com/office/drawing/2014/main" id="{B8A4A09E-4511-69F0-EF4B-CEE6FD28DA0B}"/>
                </a:ext>
              </a:extLst>
            </p:cNvPr>
            <p:cNvGrpSpPr/>
            <p:nvPr/>
          </p:nvGrpSpPr>
          <p:grpSpPr>
            <a:xfrm>
              <a:off x="2030200" y="685625"/>
              <a:ext cx="143400" cy="2454350"/>
              <a:chOff x="2436050" y="685625"/>
              <a:chExt cx="143400" cy="2454350"/>
            </a:xfrm>
          </p:grpSpPr>
          <p:sp>
            <p:nvSpPr>
              <p:cNvPr id="3396" name="Google Shape;3396;p38">
                <a:extLst>
                  <a:ext uri="{FF2B5EF4-FFF2-40B4-BE49-F238E27FC236}">
                    <a16:creationId xmlns:a16="http://schemas.microsoft.com/office/drawing/2014/main" id="{EB3D113B-FB88-946F-8038-9D09DA3CBB00}"/>
                  </a:ext>
                </a:extLst>
              </p:cNvPr>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7" name="Google Shape;3397;p38">
                <a:extLst>
                  <a:ext uri="{FF2B5EF4-FFF2-40B4-BE49-F238E27FC236}">
                    <a16:creationId xmlns:a16="http://schemas.microsoft.com/office/drawing/2014/main" id="{7C9618D1-038E-8FAA-A3F8-9CF7BCB40F97}"/>
                  </a:ext>
                </a:extLst>
              </p:cNvPr>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8" name="Google Shape;3398;p38">
                <a:extLst>
                  <a:ext uri="{FF2B5EF4-FFF2-40B4-BE49-F238E27FC236}">
                    <a16:creationId xmlns:a16="http://schemas.microsoft.com/office/drawing/2014/main" id="{414D48E7-53A1-1D1E-2F77-B55B925662D8}"/>
                  </a:ext>
                </a:extLst>
              </p:cNvPr>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9" name="Google Shape;3399;p38">
                <a:extLst>
                  <a:ext uri="{FF2B5EF4-FFF2-40B4-BE49-F238E27FC236}">
                    <a16:creationId xmlns:a16="http://schemas.microsoft.com/office/drawing/2014/main" id="{EA0CE7A1-0C22-3A0E-ED54-B8097B7F36EF}"/>
                  </a:ext>
                </a:extLst>
              </p:cNvPr>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0" name="Google Shape;3400;p38">
                <a:extLst>
                  <a:ext uri="{FF2B5EF4-FFF2-40B4-BE49-F238E27FC236}">
                    <a16:creationId xmlns:a16="http://schemas.microsoft.com/office/drawing/2014/main" id="{37F2FF4F-1A3A-BB7B-691C-92061D0D6CB0}"/>
                  </a:ext>
                </a:extLst>
              </p:cNvPr>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1" name="Google Shape;3401;p38">
                <a:extLst>
                  <a:ext uri="{FF2B5EF4-FFF2-40B4-BE49-F238E27FC236}">
                    <a16:creationId xmlns:a16="http://schemas.microsoft.com/office/drawing/2014/main" id="{CEDCCD81-7833-B6DE-A45D-1656C6C3B35C}"/>
                  </a:ext>
                </a:extLst>
              </p:cNvPr>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2" name="Google Shape;3402;p38">
                <a:extLst>
                  <a:ext uri="{FF2B5EF4-FFF2-40B4-BE49-F238E27FC236}">
                    <a16:creationId xmlns:a16="http://schemas.microsoft.com/office/drawing/2014/main" id="{5D7251C7-4B55-FE82-B51F-53A4314E4419}"/>
                  </a:ext>
                </a:extLst>
              </p:cNvPr>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3" name="Google Shape;3403;p38">
                <a:extLst>
                  <a:ext uri="{FF2B5EF4-FFF2-40B4-BE49-F238E27FC236}">
                    <a16:creationId xmlns:a16="http://schemas.microsoft.com/office/drawing/2014/main" id="{1454C6BF-D7DE-937C-F693-B02E1481DAC7}"/>
                  </a:ext>
                </a:extLst>
              </p:cNvPr>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4" name="Google Shape;3404;p38">
                <a:extLst>
                  <a:ext uri="{FF2B5EF4-FFF2-40B4-BE49-F238E27FC236}">
                    <a16:creationId xmlns:a16="http://schemas.microsoft.com/office/drawing/2014/main" id="{6F42DFA2-3F78-8DEC-555B-FABF2F0748EE}"/>
                  </a:ext>
                </a:extLst>
              </p:cNvPr>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5" name="Google Shape;3405;p38">
                <a:extLst>
                  <a:ext uri="{FF2B5EF4-FFF2-40B4-BE49-F238E27FC236}">
                    <a16:creationId xmlns:a16="http://schemas.microsoft.com/office/drawing/2014/main" id="{7842CE4B-9A4E-2E37-4F1C-9BFD18D4776F}"/>
                  </a:ext>
                </a:extLst>
              </p:cNvPr>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6" name="Google Shape;3406;p38">
                <a:extLst>
                  <a:ext uri="{FF2B5EF4-FFF2-40B4-BE49-F238E27FC236}">
                    <a16:creationId xmlns:a16="http://schemas.microsoft.com/office/drawing/2014/main" id="{FB9BCB46-5A9D-DD21-03BD-36019DA8C693}"/>
                  </a:ext>
                </a:extLst>
              </p:cNvPr>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7" name="Google Shape;3407;p38">
                <a:extLst>
                  <a:ext uri="{FF2B5EF4-FFF2-40B4-BE49-F238E27FC236}">
                    <a16:creationId xmlns:a16="http://schemas.microsoft.com/office/drawing/2014/main" id="{E31ACB9B-6A23-6852-B97A-E83D51DC97EB}"/>
                  </a:ext>
                </a:extLst>
              </p:cNvPr>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408" name="Google Shape;3408;p38">
              <a:extLst>
                <a:ext uri="{FF2B5EF4-FFF2-40B4-BE49-F238E27FC236}">
                  <a16:creationId xmlns:a16="http://schemas.microsoft.com/office/drawing/2014/main" id="{10632621-DFBE-DB25-2253-7AB4ECF7EEFA}"/>
                </a:ext>
              </a:extLst>
            </p:cNvPr>
            <p:cNvGrpSpPr/>
            <p:nvPr/>
          </p:nvGrpSpPr>
          <p:grpSpPr>
            <a:xfrm>
              <a:off x="2030200" y="685625"/>
              <a:ext cx="143400" cy="2454350"/>
              <a:chOff x="2436050" y="685625"/>
              <a:chExt cx="143400" cy="2454350"/>
            </a:xfrm>
          </p:grpSpPr>
          <p:sp>
            <p:nvSpPr>
              <p:cNvPr id="3409" name="Google Shape;3409;p38">
                <a:extLst>
                  <a:ext uri="{FF2B5EF4-FFF2-40B4-BE49-F238E27FC236}">
                    <a16:creationId xmlns:a16="http://schemas.microsoft.com/office/drawing/2014/main" id="{D7F4422E-C2B0-CDDF-9B14-DADE1D92981B}"/>
                  </a:ext>
                </a:extLst>
              </p:cNvPr>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0" name="Google Shape;3410;p38">
                <a:extLst>
                  <a:ext uri="{FF2B5EF4-FFF2-40B4-BE49-F238E27FC236}">
                    <a16:creationId xmlns:a16="http://schemas.microsoft.com/office/drawing/2014/main" id="{1186DDF6-5CB0-11A9-65FB-D5F982CC6745}"/>
                  </a:ext>
                </a:extLst>
              </p:cNvPr>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1" name="Google Shape;3411;p38">
                <a:extLst>
                  <a:ext uri="{FF2B5EF4-FFF2-40B4-BE49-F238E27FC236}">
                    <a16:creationId xmlns:a16="http://schemas.microsoft.com/office/drawing/2014/main" id="{ECC86562-3C82-D619-09BC-375E433A62DF}"/>
                  </a:ext>
                </a:extLst>
              </p:cNvPr>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2" name="Google Shape;3412;p38">
                <a:extLst>
                  <a:ext uri="{FF2B5EF4-FFF2-40B4-BE49-F238E27FC236}">
                    <a16:creationId xmlns:a16="http://schemas.microsoft.com/office/drawing/2014/main" id="{FF75A2AF-E21C-738C-B9C0-BDAB33150E3A}"/>
                  </a:ext>
                </a:extLst>
              </p:cNvPr>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3" name="Google Shape;3413;p38">
                <a:extLst>
                  <a:ext uri="{FF2B5EF4-FFF2-40B4-BE49-F238E27FC236}">
                    <a16:creationId xmlns:a16="http://schemas.microsoft.com/office/drawing/2014/main" id="{1DE03A81-4C1F-C2AA-8885-2AB7E1C4C89B}"/>
                  </a:ext>
                </a:extLst>
              </p:cNvPr>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4" name="Google Shape;3414;p38">
                <a:extLst>
                  <a:ext uri="{FF2B5EF4-FFF2-40B4-BE49-F238E27FC236}">
                    <a16:creationId xmlns:a16="http://schemas.microsoft.com/office/drawing/2014/main" id="{9DE339F3-870B-5C16-CC5B-B9C3B9CC6A08}"/>
                  </a:ext>
                </a:extLst>
              </p:cNvPr>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5" name="Google Shape;3415;p38">
                <a:extLst>
                  <a:ext uri="{FF2B5EF4-FFF2-40B4-BE49-F238E27FC236}">
                    <a16:creationId xmlns:a16="http://schemas.microsoft.com/office/drawing/2014/main" id="{C57ADEC4-1D9B-EB9C-F505-46CD13169B49}"/>
                  </a:ext>
                </a:extLst>
              </p:cNvPr>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6" name="Google Shape;3416;p38">
                <a:extLst>
                  <a:ext uri="{FF2B5EF4-FFF2-40B4-BE49-F238E27FC236}">
                    <a16:creationId xmlns:a16="http://schemas.microsoft.com/office/drawing/2014/main" id="{13D2651C-8D21-49D0-5D9D-4F697C7619D9}"/>
                  </a:ext>
                </a:extLst>
              </p:cNvPr>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7" name="Google Shape;3417;p38">
                <a:extLst>
                  <a:ext uri="{FF2B5EF4-FFF2-40B4-BE49-F238E27FC236}">
                    <a16:creationId xmlns:a16="http://schemas.microsoft.com/office/drawing/2014/main" id="{7F437202-7413-6E47-DB48-3AAD277BE214}"/>
                  </a:ext>
                </a:extLst>
              </p:cNvPr>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8" name="Google Shape;3418;p38">
                <a:extLst>
                  <a:ext uri="{FF2B5EF4-FFF2-40B4-BE49-F238E27FC236}">
                    <a16:creationId xmlns:a16="http://schemas.microsoft.com/office/drawing/2014/main" id="{835D8A20-3D02-4955-4E50-22D27058A17E}"/>
                  </a:ext>
                </a:extLst>
              </p:cNvPr>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9" name="Google Shape;3419;p38">
                <a:extLst>
                  <a:ext uri="{FF2B5EF4-FFF2-40B4-BE49-F238E27FC236}">
                    <a16:creationId xmlns:a16="http://schemas.microsoft.com/office/drawing/2014/main" id="{1BEF6121-AD7B-DB6C-D974-19F0561E31BA}"/>
                  </a:ext>
                </a:extLst>
              </p:cNvPr>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0" name="Google Shape;3420;p38">
                <a:extLst>
                  <a:ext uri="{FF2B5EF4-FFF2-40B4-BE49-F238E27FC236}">
                    <a16:creationId xmlns:a16="http://schemas.microsoft.com/office/drawing/2014/main" id="{4118CDCE-0FA6-1FF3-A562-074081481F1A}"/>
                  </a:ext>
                </a:extLst>
              </p:cNvPr>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421" name="Google Shape;3421;p38">
            <a:extLst>
              <a:ext uri="{FF2B5EF4-FFF2-40B4-BE49-F238E27FC236}">
                <a16:creationId xmlns:a16="http://schemas.microsoft.com/office/drawing/2014/main" id="{6AC124F2-DC7C-027B-1740-A253EF8BC1C3}"/>
              </a:ext>
            </a:extLst>
          </p:cNvPr>
          <p:cNvGrpSpPr/>
          <p:nvPr/>
        </p:nvGrpSpPr>
        <p:grpSpPr>
          <a:xfrm>
            <a:off x="1406500" y="2243875"/>
            <a:ext cx="143400" cy="2454350"/>
            <a:chOff x="2436050" y="685625"/>
            <a:chExt cx="143400" cy="2454350"/>
          </a:xfrm>
        </p:grpSpPr>
        <p:grpSp>
          <p:nvGrpSpPr>
            <p:cNvPr id="3422" name="Google Shape;3422;p38">
              <a:extLst>
                <a:ext uri="{FF2B5EF4-FFF2-40B4-BE49-F238E27FC236}">
                  <a16:creationId xmlns:a16="http://schemas.microsoft.com/office/drawing/2014/main" id="{16B81CA8-7E31-26E0-294E-C62E35AD870C}"/>
                </a:ext>
              </a:extLst>
            </p:cNvPr>
            <p:cNvGrpSpPr/>
            <p:nvPr/>
          </p:nvGrpSpPr>
          <p:grpSpPr>
            <a:xfrm>
              <a:off x="2436050" y="685625"/>
              <a:ext cx="143400" cy="2454350"/>
              <a:chOff x="2436050" y="685625"/>
              <a:chExt cx="143400" cy="2454350"/>
            </a:xfrm>
          </p:grpSpPr>
          <p:sp>
            <p:nvSpPr>
              <p:cNvPr id="3423" name="Google Shape;3423;p38">
                <a:extLst>
                  <a:ext uri="{FF2B5EF4-FFF2-40B4-BE49-F238E27FC236}">
                    <a16:creationId xmlns:a16="http://schemas.microsoft.com/office/drawing/2014/main" id="{5CDCFADA-80BC-D961-81AF-CE0002E60E81}"/>
                  </a:ext>
                </a:extLst>
              </p:cNvPr>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4" name="Google Shape;3424;p38">
                <a:extLst>
                  <a:ext uri="{FF2B5EF4-FFF2-40B4-BE49-F238E27FC236}">
                    <a16:creationId xmlns:a16="http://schemas.microsoft.com/office/drawing/2014/main" id="{27B1E9B7-105A-B390-334E-E6C1B01DC60F}"/>
                  </a:ext>
                </a:extLst>
              </p:cNvPr>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5" name="Google Shape;3425;p38">
                <a:extLst>
                  <a:ext uri="{FF2B5EF4-FFF2-40B4-BE49-F238E27FC236}">
                    <a16:creationId xmlns:a16="http://schemas.microsoft.com/office/drawing/2014/main" id="{74FA42AC-D8FD-3C5C-8001-2C94600E2BD2}"/>
                  </a:ext>
                </a:extLst>
              </p:cNvPr>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6" name="Google Shape;3426;p38">
                <a:extLst>
                  <a:ext uri="{FF2B5EF4-FFF2-40B4-BE49-F238E27FC236}">
                    <a16:creationId xmlns:a16="http://schemas.microsoft.com/office/drawing/2014/main" id="{EBECFCBB-55ED-CBDC-B246-6F34FDE48281}"/>
                  </a:ext>
                </a:extLst>
              </p:cNvPr>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7" name="Google Shape;3427;p38">
                <a:extLst>
                  <a:ext uri="{FF2B5EF4-FFF2-40B4-BE49-F238E27FC236}">
                    <a16:creationId xmlns:a16="http://schemas.microsoft.com/office/drawing/2014/main" id="{DBF8F9A0-F749-3242-0981-ABC231000334}"/>
                  </a:ext>
                </a:extLst>
              </p:cNvPr>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8" name="Google Shape;3428;p38">
                <a:extLst>
                  <a:ext uri="{FF2B5EF4-FFF2-40B4-BE49-F238E27FC236}">
                    <a16:creationId xmlns:a16="http://schemas.microsoft.com/office/drawing/2014/main" id="{9AEFEC8A-F350-1EB0-BBA3-5FD2BCB9407D}"/>
                  </a:ext>
                </a:extLst>
              </p:cNvPr>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9" name="Google Shape;3429;p38">
                <a:extLst>
                  <a:ext uri="{FF2B5EF4-FFF2-40B4-BE49-F238E27FC236}">
                    <a16:creationId xmlns:a16="http://schemas.microsoft.com/office/drawing/2014/main" id="{3BE10B7B-91F2-3693-8291-26D3ED29B872}"/>
                  </a:ext>
                </a:extLst>
              </p:cNvPr>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0" name="Google Shape;3430;p38">
                <a:extLst>
                  <a:ext uri="{FF2B5EF4-FFF2-40B4-BE49-F238E27FC236}">
                    <a16:creationId xmlns:a16="http://schemas.microsoft.com/office/drawing/2014/main" id="{923BF8FD-D84C-5FE8-F145-873E923352E0}"/>
                  </a:ext>
                </a:extLst>
              </p:cNvPr>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1" name="Google Shape;3431;p38">
                <a:extLst>
                  <a:ext uri="{FF2B5EF4-FFF2-40B4-BE49-F238E27FC236}">
                    <a16:creationId xmlns:a16="http://schemas.microsoft.com/office/drawing/2014/main" id="{1A5BF950-1067-0BCC-B5EA-9EF6B01898F8}"/>
                  </a:ext>
                </a:extLst>
              </p:cNvPr>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2" name="Google Shape;3432;p38">
                <a:extLst>
                  <a:ext uri="{FF2B5EF4-FFF2-40B4-BE49-F238E27FC236}">
                    <a16:creationId xmlns:a16="http://schemas.microsoft.com/office/drawing/2014/main" id="{711E9096-2AA6-1E46-A303-8F05BDA6BA29}"/>
                  </a:ext>
                </a:extLst>
              </p:cNvPr>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3" name="Google Shape;3433;p38">
                <a:extLst>
                  <a:ext uri="{FF2B5EF4-FFF2-40B4-BE49-F238E27FC236}">
                    <a16:creationId xmlns:a16="http://schemas.microsoft.com/office/drawing/2014/main" id="{77AAB382-9D1A-105C-78ED-79C6AC1F6691}"/>
                  </a:ext>
                </a:extLst>
              </p:cNvPr>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4" name="Google Shape;3434;p38">
                <a:extLst>
                  <a:ext uri="{FF2B5EF4-FFF2-40B4-BE49-F238E27FC236}">
                    <a16:creationId xmlns:a16="http://schemas.microsoft.com/office/drawing/2014/main" id="{66A92005-A4A7-2EEA-F723-7E8B1D847DE5}"/>
                  </a:ext>
                </a:extLst>
              </p:cNvPr>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435" name="Google Shape;3435;p38">
              <a:extLst>
                <a:ext uri="{FF2B5EF4-FFF2-40B4-BE49-F238E27FC236}">
                  <a16:creationId xmlns:a16="http://schemas.microsoft.com/office/drawing/2014/main" id="{AE07A714-6ACE-45EA-E937-570F447F05E9}"/>
                </a:ext>
              </a:extLst>
            </p:cNvPr>
            <p:cNvGrpSpPr/>
            <p:nvPr/>
          </p:nvGrpSpPr>
          <p:grpSpPr>
            <a:xfrm>
              <a:off x="2436050" y="685625"/>
              <a:ext cx="143400" cy="2454350"/>
              <a:chOff x="2436050" y="685625"/>
              <a:chExt cx="143400" cy="2454350"/>
            </a:xfrm>
          </p:grpSpPr>
          <p:sp>
            <p:nvSpPr>
              <p:cNvPr id="3436" name="Google Shape;3436;p38">
                <a:extLst>
                  <a:ext uri="{FF2B5EF4-FFF2-40B4-BE49-F238E27FC236}">
                    <a16:creationId xmlns:a16="http://schemas.microsoft.com/office/drawing/2014/main" id="{9609943A-44FD-77CE-BB0E-BCE1CB6A6930}"/>
                  </a:ext>
                </a:extLst>
              </p:cNvPr>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7" name="Google Shape;3437;p38">
                <a:extLst>
                  <a:ext uri="{FF2B5EF4-FFF2-40B4-BE49-F238E27FC236}">
                    <a16:creationId xmlns:a16="http://schemas.microsoft.com/office/drawing/2014/main" id="{732EA386-D700-097A-70BF-9EACF3D47DB6}"/>
                  </a:ext>
                </a:extLst>
              </p:cNvPr>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8" name="Google Shape;3438;p38">
                <a:extLst>
                  <a:ext uri="{FF2B5EF4-FFF2-40B4-BE49-F238E27FC236}">
                    <a16:creationId xmlns:a16="http://schemas.microsoft.com/office/drawing/2014/main" id="{3BB11E33-D656-F49E-B532-7AB62E8BF859}"/>
                  </a:ext>
                </a:extLst>
              </p:cNvPr>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9" name="Google Shape;3439;p38">
                <a:extLst>
                  <a:ext uri="{FF2B5EF4-FFF2-40B4-BE49-F238E27FC236}">
                    <a16:creationId xmlns:a16="http://schemas.microsoft.com/office/drawing/2014/main" id="{4E57936F-15EA-36C6-6EFD-A821C3256AE2}"/>
                  </a:ext>
                </a:extLst>
              </p:cNvPr>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0" name="Google Shape;3440;p38">
                <a:extLst>
                  <a:ext uri="{FF2B5EF4-FFF2-40B4-BE49-F238E27FC236}">
                    <a16:creationId xmlns:a16="http://schemas.microsoft.com/office/drawing/2014/main" id="{CE81B1D7-A33C-7F67-47C2-34596B6B999B}"/>
                  </a:ext>
                </a:extLst>
              </p:cNvPr>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1" name="Google Shape;3441;p38">
                <a:extLst>
                  <a:ext uri="{FF2B5EF4-FFF2-40B4-BE49-F238E27FC236}">
                    <a16:creationId xmlns:a16="http://schemas.microsoft.com/office/drawing/2014/main" id="{5F21A495-CAA0-FF07-BDA8-124568CFD462}"/>
                  </a:ext>
                </a:extLst>
              </p:cNvPr>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2" name="Google Shape;3442;p38">
                <a:extLst>
                  <a:ext uri="{FF2B5EF4-FFF2-40B4-BE49-F238E27FC236}">
                    <a16:creationId xmlns:a16="http://schemas.microsoft.com/office/drawing/2014/main" id="{3FAEA696-426B-BD04-8AC7-6C19A0A1816F}"/>
                  </a:ext>
                </a:extLst>
              </p:cNvPr>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3" name="Google Shape;3443;p38">
                <a:extLst>
                  <a:ext uri="{FF2B5EF4-FFF2-40B4-BE49-F238E27FC236}">
                    <a16:creationId xmlns:a16="http://schemas.microsoft.com/office/drawing/2014/main" id="{9E5EA1D0-86D4-0DD4-ECE8-6AC24232691C}"/>
                  </a:ext>
                </a:extLst>
              </p:cNvPr>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4" name="Google Shape;3444;p38">
                <a:extLst>
                  <a:ext uri="{FF2B5EF4-FFF2-40B4-BE49-F238E27FC236}">
                    <a16:creationId xmlns:a16="http://schemas.microsoft.com/office/drawing/2014/main" id="{4E5D8879-3CDC-6695-52E6-F947001868F7}"/>
                  </a:ext>
                </a:extLst>
              </p:cNvPr>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5" name="Google Shape;3445;p38">
                <a:extLst>
                  <a:ext uri="{FF2B5EF4-FFF2-40B4-BE49-F238E27FC236}">
                    <a16:creationId xmlns:a16="http://schemas.microsoft.com/office/drawing/2014/main" id="{90055BCB-1AC0-600A-9C7F-A69A58D76D5A}"/>
                  </a:ext>
                </a:extLst>
              </p:cNvPr>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6" name="Google Shape;3446;p38">
                <a:extLst>
                  <a:ext uri="{FF2B5EF4-FFF2-40B4-BE49-F238E27FC236}">
                    <a16:creationId xmlns:a16="http://schemas.microsoft.com/office/drawing/2014/main" id="{FB1777CF-5CC1-59AA-0476-BCEF62CA0EC8}"/>
                  </a:ext>
                </a:extLst>
              </p:cNvPr>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7" name="Google Shape;3447;p38">
                <a:extLst>
                  <a:ext uri="{FF2B5EF4-FFF2-40B4-BE49-F238E27FC236}">
                    <a16:creationId xmlns:a16="http://schemas.microsoft.com/office/drawing/2014/main" id="{1C185027-6A67-4ED3-344F-87C77508E475}"/>
                  </a:ext>
                </a:extLst>
              </p:cNvPr>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448" name="Google Shape;3448;p38">
            <a:extLst>
              <a:ext uri="{FF2B5EF4-FFF2-40B4-BE49-F238E27FC236}">
                <a16:creationId xmlns:a16="http://schemas.microsoft.com/office/drawing/2014/main" id="{E6D605DC-F8D1-95C6-3502-40C7526BE7B4}"/>
              </a:ext>
            </a:extLst>
          </p:cNvPr>
          <p:cNvGrpSpPr/>
          <p:nvPr/>
        </p:nvGrpSpPr>
        <p:grpSpPr>
          <a:xfrm>
            <a:off x="7893775" y="-127789"/>
            <a:ext cx="143400" cy="2454350"/>
            <a:chOff x="2030200" y="685625"/>
            <a:chExt cx="143400" cy="2454350"/>
          </a:xfrm>
        </p:grpSpPr>
        <p:grpSp>
          <p:nvGrpSpPr>
            <p:cNvPr id="3449" name="Google Shape;3449;p38">
              <a:extLst>
                <a:ext uri="{FF2B5EF4-FFF2-40B4-BE49-F238E27FC236}">
                  <a16:creationId xmlns:a16="http://schemas.microsoft.com/office/drawing/2014/main" id="{E8266B77-F943-8651-6A4C-7A44248BE63E}"/>
                </a:ext>
              </a:extLst>
            </p:cNvPr>
            <p:cNvGrpSpPr/>
            <p:nvPr/>
          </p:nvGrpSpPr>
          <p:grpSpPr>
            <a:xfrm>
              <a:off x="2030200" y="685625"/>
              <a:ext cx="143400" cy="2454350"/>
              <a:chOff x="2436050" y="685625"/>
              <a:chExt cx="143400" cy="2454350"/>
            </a:xfrm>
          </p:grpSpPr>
          <p:sp>
            <p:nvSpPr>
              <p:cNvPr id="3450" name="Google Shape;3450;p38">
                <a:extLst>
                  <a:ext uri="{FF2B5EF4-FFF2-40B4-BE49-F238E27FC236}">
                    <a16:creationId xmlns:a16="http://schemas.microsoft.com/office/drawing/2014/main" id="{ACCC2DC0-CFB4-6A65-FD1F-9F041F326FA0}"/>
                  </a:ext>
                </a:extLst>
              </p:cNvPr>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1" name="Google Shape;3451;p38">
                <a:extLst>
                  <a:ext uri="{FF2B5EF4-FFF2-40B4-BE49-F238E27FC236}">
                    <a16:creationId xmlns:a16="http://schemas.microsoft.com/office/drawing/2014/main" id="{1D757A2C-6D28-28B8-D9A3-94B01494E0C0}"/>
                  </a:ext>
                </a:extLst>
              </p:cNvPr>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2" name="Google Shape;3452;p38">
                <a:extLst>
                  <a:ext uri="{FF2B5EF4-FFF2-40B4-BE49-F238E27FC236}">
                    <a16:creationId xmlns:a16="http://schemas.microsoft.com/office/drawing/2014/main" id="{AB6055A0-FBE9-0F1A-C3DF-6ECD128DD9C0}"/>
                  </a:ext>
                </a:extLst>
              </p:cNvPr>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3" name="Google Shape;3453;p38">
                <a:extLst>
                  <a:ext uri="{FF2B5EF4-FFF2-40B4-BE49-F238E27FC236}">
                    <a16:creationId xmlns:a16="http://schemas.microsoft.com/office/drawing/2014/main" id="{7C2870FA-B5A6-F861-2E4E-F048260E41E9}"/>
                  </a:ext>
                </a:extLst>
              </p:cNvPr>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4" name="Google Shape;3454;p38">
                <a:extLst>
                  <a:ext uri="{FF2B5EF4-FFF2-40B4-BE49-F238E27FC236}">
                    <a16:creationId xmlns:a16="http://schemas.microsoft.com/office/drawing/2014/main" id="{71998BCD-09CC-00A4-8074-76C2AE4504FF}"/>
                  </a:ext>
                </a:extLst>
              </p:cNvPr>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5" name="Google Shape;3455;p38">
                <a:extLst>
                  <a:ext uri="{FF2B5EF4-FFF2-40B4-BE49-F238E27FC236}">
                    <a16:creationId xmlns:a16="http://schemas.microsoft.com/office/drawing/2014/main" id="{FED338AE-BBE4-6630-F57E-DF5453B205CC}"/>
                  </a:ext>
                </a:extLst>
              </p:cNvPr>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6" name="Google Shape;3456;p38">
                <a:extLst>
                  <a:ext uri="{FF2B5EF4-FFF2-40B4-BE49-F238E27FC236}">
                    <a16:creationId xmlns:a16="http://schemas.microsoft.com/office/drawing/2014/main" id="{CA24350C-9FFD-7A7F-BD18-0A70B840641A}"/>
                  </a:ext>
                </a:extLst>
              </p:cNvPr>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7" name="Google Shape;3457;p38">
                <a:extLst>
                  <a:ext uri="{FF2B5EF4-FFF2-40B4-BE49-F238E27FC236}">
                    <a16:creationId xmlns:a16="http://schemas.microsoft.com/office/drawing/2014/main" id="{66B22B8F-0681-A7E0-46D1-E968C6041572}"/>
                  </a:ext>
                </a:extLst>
              </p:cNvPr>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8" name="Google Shape;3458;p38">
                <a:extLst>
                  <a:ext uri="{FF2B5EF4-FFF2-40B4-BE49-F238E27FC236}">
                    <a16:creationId xmlns:a16="http://schemas.microsoft.com/office/drawing/2014/main" id="{D1B72FA0-A987-277F-8F6A-BCDA73E25149}"/>
                  </a:ext>
                </a:extLst>
              </p:cNvPr>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9" name="Google Shape;3459;p38">
                <a:extLst>
                  <a:ext uri="{FF2B5EF4-FFF2-40B4-BE49-F238E27FC236}">
                    <a16:creationId xmlns:a16="http://schemas.microsoft.com/office/drawing/2014/main" id="{9DFAE698-18EC-379F-BC3A-237AAE7799B0}"/>
                  </a:ext>
                </a:extLst>
              </p:cNvPr>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0" name="Google Shape;3460;p38">
                <a:extLst>
                  <a:ext uri="{FF2B5EF4-FFF2-40B4-BE49-F238E27FC236}">
                    <a16:creationId xmlns:a16="http://schemas.microsoft.com/office/drawing/2014/main" id="{277FA3EF-93DA-3DFF-F835-8EC43295EAD0}"/>
                  </a:ext>
                </a:extLst>
              </p:cNvPr>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1" name="Google Shape;3461;p38">
                <a:extLst>
                  <a:ext uri="{FF2B5EF4-FFF2-40B4-BE49-F238E27FC236}">
                    <a16:creationId xmlns:a16="http://schemas.microsoft.com/office/drawing/2014/main" id="{2ABAACAB-8EF1-98CB-6F6A-68A9CEC60686}"/>
                  </a:ext>
                </a:extLst>
              </p:cNvPr>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462" name="Google Shape;3462;p38">
              <a:extLst>
                <a:ext uri="{FF2B5EF4-FFF2-40B4-BE49-F238E27FC236}">
                  <a16:creationId xmlns:a16="http://schemas.microsoft.com/office/drawing/2014/main" id="{1AB92010-198A-F5C1-5181-ABD64F285EC9}"/>
                </a:ext>
              </a:extLst>
            </p:cNvPr>
            <p:cNvGrpSpPr/>
            <p:nvPr/>
          </p:nvGrpSpPr>
          <p:grpSpPr>
            <a:xfrm>
              <a:off x="2030200" y="685625"/>
              <a:ext cx="143400" cy="2454350"/>
              <a:chOff x="2436050" y="685625"/>
              <a:chExt cx="143400" cy="2454350"/>
            </a:xfrm>
          </p:grpSpPr>
          <p:sp>
            <p:nvSpPr>
              <p:cNvPr id="3463" name="Google Shape;3463;p38">
                <a:extLst>
                  <a:ext uri="{FF2B5EF4-FFF2-40B4-BE49-F238E27FC236}">
                    <a16:creationId xmlns:a16="http://schemas.microsoft.com/office/drawing/2014/main" id="{1E60706D-77F0-76F7-C439-CE4B4540EB46}"/>
                  </a:ext>
                </a:extLst>
              </p:cNvPr>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4" name="Google Shape;3464;p38">
                <a:extLst>
                  <a:ext uri="{FF2B5EF4-FFF2-40B4-BE49-F238E27FC236}">
                    <a16:creationId xmlns:a16="http://schemas.microsoft.com/office/drawing/2014/main" id="{1FF968FE-06A3-CFB0-9D53-C1657B374A7B}"/>
                  </a:ext>
                </a:extLst>
              </p:cNvPr>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5" name="Google Shape;3465;p38">
                <a:extLst>
                  <a:ext uri="{FF2B5EF4-FFF2-40B4-BE49-F238E27FC236}">
                    <a16:creationId xmlns:a16="http://schemas.microsoft.com/office/drawing/2014/main" id="{AA542151-9EF2-473D-AEE2-D20BDFE53520}"/>
                  </a:ext>
                </a:extLst>
              </p:cNvPr>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6" name="Google Shape;3466;p38">
                <a:extLst>
                  <a:ext uri="{FF2B5EF4-FFF2-40B4-BE49-F238E27FC236}">
                    <a16:creationId xmlns:a16="http://schemas.microsoft.com/office/drawing/2014/main" id="{8B7DC670-9806-54E2-7CF4-E38D343EC20C}"/>
                  </a:ext>
                </a:extLst>
              </p:cNvPr>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7" name="Google Shape;3467;p38">
                <a:extLst>
                  <a:ext uri="{FF2B5EF4-FFF2-40B4-BE49-F238E27FC236}">
                    <a16:creationId xmlns:a16="http://schemas.microsoft.com/office/drawing/2014/main" id="{36D1A4C6-0B58-594F-1BE4-9D65110657B3}"/>
                  </a:ext>
                </a:extLst>
              </p:cNvPr>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8" name="Google Shape;3468;p38">
                <a:extLst>
                  <a:ext uri="{FF2B5EF4-FFF2-40B4-BE49-F238E27FC236}">
                    <a16:creationId xmlns:a16="http://schemas.microsoft.com/office/drawing/2014/main" id="{9F49454C-D573-0577-C415-6A5F52C2364C}"/>
                  </a:ext>
                </a:extLst>
              </p:cNvPr>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9" name="Google Shape;3469;p38">
                <a:extLst>
                  <a:ext uri="{FF2B5EF4-FFF2-40B4-BE49-F238E27FC236}">
                    <a16:creationId xmlns:a16="http://schemas.microsoft.com/office/drawing/2014/main" id="{662B4918-652B-ACA6-235B-0961F15127F5}"/>
                  </a:ext>
                </a:extLst>
              </p:cNvPr>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70" name="Google Shape;3470;p38">
                <a:extLst>
                  <a:ext uri="{FF2B5EF4-FFF2-40B4-BE49-F238E27FC236}">
                    <a16:creationId xmlns:a16="http://schemas.microsoft.com/office/drawing/2014/main" id="{3F8C7B71-C66E-E5C8-08CA-73DCB8D661A0}"/>
                  </a:ext>
                </a:extLst>
              </p:cNvPr>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71" name="Google Shape;3471;p38">
                <a:extLst>
                  <a:ext uri="{FF2B5EF4-FFF2-40B4-BE49-F238E27FC236}">
                    <a16:creationId xmlns:a16="http://schemas.microsoft.com/office/drawing/2014/main" id="{9C540AC5-A1C3-0C3E-729A-ECC1F264242C}"/>
                  </a:ext>
                </a:extLst>
              </p:cNvPr>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72" name="Google Shape;3472;p38">
                <a:extLst>
                  <a:ext uri="{FF2B5EF4-FFF2-40B4-BE49-F238E27FC236}">
                    <a16:creationId xmlns:a16="http://schemas.microsoft.com/office/drawing/2014/main" id="{AA7E1073-5030-9C5B-7708-7D58EA555157}"/>
                  </a:ext>
                </a:extLst>
              </p:cNvPr>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73" name="Google Shape;3473;p38">
                <a:extLst>
                  <a:ext uri="{FF2B5EF4-FFF2-40B4-BE49-F238E27FC236}">
                    <a16:creationId xmlns:a16="http://schemas.microsoft.com/office/drawing/2014/main" id="{58233078-A3E8-7331-5D30-20EC3421C868}"/>
                  </a:ext>
                </a:extLst>
              </p:cNvPr>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74" name="Google Shape;3474;p38">
                <a:extLst>
                  <a:ext uri="{FF2B5EF4-FFF2-40B4-BE49-F238E27FC236}">
                    <a16:creationId xmlns:a16="http://schemas.microsoft.com/office/drawing/2014/main" id="{ED706A47-F156-01D0-7FBC-D15E88D9C429}"/>
                  </a:ext>
                </a:extLst>
              </p:cNvPr>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extLst>
      <p:ext uri="{BB962C8B-B14F-4D97-AF65-F5344CB8AC3E}">
        <p14:creationId xmlns:p14="http://schemas.microsoft.com/office/powerpoint/2010/main" val="14208839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26FF5-B298-0B55-FBC3-F54D33A64A4D}"/>
              </a:ext>
            </a:extLst>
          </p:cNvPr>
          <p:cNvSpPr>
            <a:spLocks noGrp="1"/>
          </p:cNvSpPr>
          <p:nvPr>
            <p:ph type="title"/>
          </p:nvPr>
        </p:nvSpPr>
        <p:spPr>
          <a:xfrm>
            <a:off x="747132" y="133212"/>
            <a:ext cx="7704000" cy="572700"/>
          </a:xfrm>
        </p:spPr>
        <p:txBody>
          <a:bodyPr/>
          <a:lstStyle/>
          <a:p>
            <a:r>
              <a:rPr lang="en-US" dirty="0"/>
              <a:t>What do the better models </a:t>
            </a:r>
            <a:r>
              <a:rPr lang="en-US" dirty="0" err="1"/>
              <a:t>ie</a:t>
            </a:r>
            <a:r>
              <a:rPr lang="en-US" dirty="0"/>
              <a:t>. Logistic Regression, SVC and Gradient Boosting tell us? (2)</a:t>
            </a:r>
            <a:endParaRPr lang="en-SG" dirty="0"/>
          </a:p>
        </p:txBody>
      </p:sp>
      <p:pic>
        <p:nvPicPr>
          <p:cNvPr id="9" name="Picture 8">
            <a:extLst>
              <a:ext uri="{FF2B5EF4-FFF2-40B4-BE49-F238E27FC236}">
                <a16:creationId xmlns:a16="http://schemas.microsoft.com/office/drawing/2014/main" id="{36DCEF9C-A14B-F516-E010-9E2C0073EAFA}"/>
              </a:ext>
            </a:extLst>
          </p:cNvPr>
          <p:cNvPicPr>
            <a:picLocks noChangeAspect="1"/>
          </p:cNvPicPr>
          <p:nvPr/>
        </p:nvPicPr>
        <p:blipFill>
          <a:blip r:embed="rId5"/>
          <a:stretch>
            <a:fillRect/>
          </a:stretch>
        </p:blipFill>
        <p:spPr>
          <a:xfrm>
            <a:off x="1533432" y="2824977"/>
            <a:ext cx="6268362" cy="1920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7">
            <a:extLst>
              <a:ext uri="{FF2B5EF4-FFF2-40B4-BE49-F238E27FC236}">
                <a16:creationId xmlns:a16="http://schemas.microsoft.com/office/drawing/2014/main" id="{141B0F40-E12E-CF63-060B-89625C783201}"/>
              </a:ext>
            </a:extLst>
          </p:cNvPr>
          <p:cNvSpPr txBox="1"/>
          <p:nvPr/>
        </p:nvSpPr>
        <p:spPr>
          <a:xfrm>
            <a:off x="930074" y="2106536"/>
            <a:ext cx="7521058" cy="738664"/>
          </a:xfrm>
          <a:prstGeom prst="rect">
            <a:avLst/>
          </a:prstGeom>
          <a:noFill/>
        </p:spPr>
        <p:txBody>
          <a:bodyPr wrap="square">
            <a:spAutoFit/>
          </a:bodyPr>
          <a:lstStyle/>
          <a:p>
            <a:r>
              <a:rPr lang="en-US" dirty="0">
                <a:solidFill>
                  <a:schemeClr val="tx1"/>
                </a:solidFill>
                <a:latin typeface="Lato" panose="020F0502020204030203" pitchFamily="34" charset="0"/>
                <a:ea typeface="Lato" panose="020F0502020204030203" pitchFamily="34" charset="0"/>
                <a:cs typeface="Lato" panose="020F0502020204030203" pitchFamily="34" charset="0"/>
              </a:rPr>
              <a:t>2. </a:t>
            </a:r>
            <a:r>
              <a:rPr lang="en-US" dirty="0" err="1">
                <a:solidFill>
                  <a:schemeClr val="tx1"/>
                </a:solidFill>
                <a:latin typeface="Lato" panose="020F0502020204030203" pitchFamily="34" charset="0"/>
                <a:ea typeface="Lato" panose="020F0502020204030203" pitchFamily="34" charset="0"/>
                <a:cs typeface="Lato" panose="020F0502020204030203" pitchFamily="34" charset="0"/>
              </a:rPr>
              <a:t>GradientBoosting</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 (a Tree Ensemble algorithm) is the 3</a:t>
            </a:r>
            <a:r>
              <a:rPr lang="en-US" baseline="30000" dirty="0">
                <a:solidFill>
                  <a:schemeClr val="tx1"/>
                </a:solidFill>
                <a:latin typeface="Lato" panose="020F0502020204030203" pitchFamily="34" charset="0"/>
                <a:ea typeface="Lato" panose="020F0502020204030203" pitchFamily="34" charset="0"/>
                <a:cs typeface="Lato" panose="020F0502020204030203" pitchFamily="34" charset="0"/>
              </a:rPr>
              <a:t>rd</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 best model, performing better than a single Decision Tree.</a:t>
            </a:r>
          </a:p>
          <a:p>
            <a:endParaRPr lang="en-US"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3" name="Rectangle 2">
            <a:extLst>
              <a:ext uri="{FF2B5EF4-FFF2-40B4-BE49-F238E27FC236}">
                <a16:creationId xmlns:a16="http://schemas.microsoft.com/office/drawing/2014/main" id="{6596E30C-8409-494D-F3EC-350E8C81BAE7}"/>
              </a:ext>
            </a:extLst>
          </p:cNvPr>
          <p:cNvSpPr/>
          <p:nvPr/>
        </p:nvSpPr>
        <p:spPr>
          <a:xfrm>
            <a:off x="3731941" y="4196254"/>
            <a:ext cx="1248936" cy="54967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2" name="Audio 11">
            <a:hlinkClick r:id="" action="ppaction://media"/>
            <a:extLst>
              <a:ext uri="{FF2B5EF4-FFF2-40B4-BE49-F238E27FC236}">
                <a16:creationId xmlns:a16="http://schemas.microsoft.com/office/drawing/2014/main" id="{6FADCA68-C37F-5160-9042-414350787B6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156372563"/>
      </p:ext>
    </p:extLst>
  </p:cSld>
  <p:clrMapOvr>
    <a:masterClrMapping/>
  </p:clrMapOvr>
  <mc:AlternateContent xmlns:mc="http://schemas.openxmlformats.org/markup-compatibility/2006">
    <mc:Choice xmlns:p14="http://schemas.microsoft.com/office/powerpoint/2010/main" Requires="p14">
      <p:transition spd="slow" p14:dur="2000" advTm="13856"/>
    </mc:Choice>
    <mc:Fallback>
      <p:transition spd="slow" advTm="13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92DB2-DD0E-6173-2FD0-3843C9F3CF96}"/>
              </a:ext>
            </a:extLst>
          </p:cNvPr>
          <p:cNvSpPr>
            <a:spLocks noGrp="1"/>
          </p:cNvSpPr>
          <p:nvPr>
            <p:ph type="title"/>
          </p:nvPr>
        </p:nvSpPr>
        <p:spPr>
          <a:xfrm>
            <a:off x="720000" y="258325"/>
            <a:ext cx="7704000" cy="572700"/>
          </a:xfrm>
        </p:spPr>
        <p:txBody>
          <a:bodyPr/>
          <a:lstStyle/>
          <a:p>
            <a:r>
              <a:rPr lang="en-US" dirty="0"/>
              <a:t>What does the models tell us about the nature of the data?</a:t>
            </a:r>
            <a:endParaRPr lang="en-SG" dirty="0"/>
          </a:p>
        </p:txBody>
      </p:sp>
      <p:sp>
        <p:nvSpPr>
          <p:cNvPr id="3" name="Text Placeholder 2">
            <a:extLst>
              <a:ext uri="{FF2B5EF4-FFF2-40B4-BE49-F238E27FC236}">
                <a16:creationId xmlns:a16="http://schemas.microsoft.com/office/drawing/2014/main" id="{73D15BAF-118F-93FA-C43C-DD811E924617}"/>
              </a:ext>
            </a:extLst>
          </p:cNvPr>
          <p:cNvSpPr>
            <a:spLocks noGrp="1"/>
          </p:cNvSpPr>
          <p:nvPr>
            <p:ph type="body" idx="1"/>
          </p:nvPr>
        </p:nvSpPr>
        <p:spPr>
          <a:xfrm>
            <a:off x="340859" y="1976545"/>
            <a:ext cx="3123454" cy="2498811"/>
          </a:xfrm>
        </p:spPr>
        <p:txBody>
          <a:bodyPr/>
          <a:lstStyle/>
          <a:p>
            <a:pPr algn="l"/>
            <a:r>
              <a:rPr lang="en-US" sz="1200" dirty="0"/>
              <a:t>It seems that our data is linear, rather than non-linear. </a:t>
            </a:r>
          </a:p>
          <a:p>
            <a:pPr lvl="1" algn="l"/>
            <a:r>
              <a:rPr lang="en-US" sz="1200" b="1" dirty="0"/>
              <a:t>Data for each team performance for every game is the same</a:t>
            </a:r>
            <a:r>
              <a:rPr lang="en-US" sz="1200" dirty="0"/>
              <a:t> throughout the season, so LSTM does not capture any significant patterns within the sequences </a:t>
            </a:r>
          </a:p>
          <a:p>
            <a:pPr marL="139700" indent="0" algn="l">
              <a:buNone/>
            </a:pPr>
            <a:endParaRPr lang="en-US" sz="1200" dirty="0"/>
          </a:p>
          <a:p>
            <a:pPr algn="l"/>
            <a:r>
              <a:rPr lang="en-US" sz="1200" dirty="0"/>
              <a:t>Solution: Get more detailed data for each game → non-linear data such as weather etc..</a:t>
            </a:r>
            <a:endParaRPr lang="en-SG" sz="1200" dirty="0"/>
          </a:p>
        </p:txBody>
      </p:sp>
      <p:grpSp>
        <p:nvGrpSpPr>
          <p:cNvPr id="8" name="Group 7">
            <a:extLst>
              <a:ext uri="{FF2B5EF4-FFF2-40B4-BE49-F238E27FC236}">
                <a16:creationId xmlns:a16="http://schemas.microsoft.com/office/drawing/2014/main" id="{2CAB5EAB-1361-D4F4-0A0F-D34525D11D59}"/>
              </a:ext>
            </a:extLst>
          </p:cNvPr>
          <p:cNvGrpSpPr/>
          <p:nvPr/>
        </p:nvGrpSpPr>
        <p:grpSpPr>
          <a:xfrm>
            <a:off x="3732128" y="1976545"/>
            <a:ext cx="5196490" cy="2569849"/>
            <a:chOff x="3427142" y="2028976"/>
            <a:chExt cx="5196490" cy="2569849"/>
          </a:xfrm>
        </p:grpSpPr>
        <p:pic>
          <p:nvPicPr>
            <p:cNvPr id="5" name="Picture 4">
              <a:extLst>
                <a:ext uri="{FF2B5EF4-FFF2-40B4-BE49-F238E27FC236}">
                  <a16:creationId xmlns:a16="http://schemas.microsoft.com/office/drawing/2014/main" id="{B14BBACD-6665-594E-884A-336C84D650AF}"/>
                </a:ext>
              </a:extLst>
            </p:cNvPr>
            <p:cNvPicPr>
              <a:picLocks noChangeAspect="1"/>
            </p:cNvPicPr>
            <p:nvPr/>
          </p:nvPicPr>
          <p:blipFill>
            <a:blip r:embed="rId5"/>
            <a:stretch>
              <a:fillRect/>
            </a:stretch>
          </p:blipFill>
          <p:spPr>
            <a:xfrm>
              <a:off x="3427142" y="2028976"/>
              <a:ext cx="5196490" cy="25698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a16="http://schemas.microsoft.com/office/drawing/2014/main" id="{FC82D29B-8CDA-0D25-874E-955117968292}"/>
                </a:ext>
              </a:extLst>
            </p:cNvPr>
            <p:cNvSpPr/>
            <p:nvPr/>
          </p:nvSpPr>
          <p:spPr>
            <a:xfrm>
              <a:off x="4899102" y="2236405"/>
              <a:ext cx="3724530" cy="105692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CD1ED67-0C9D-F854-1EB0-0EC3934876D9}"/>
                </a:ext>
              </a:extLst>
            </p:cNvPr>
            <p:cNvSpPr/>
            <p:nvPr/>
          </p:nvSpPr>
          <p:spPr>
            <a:xfrm>
              <a:off x="4899102" y="3519601"/>
              <a:ext cx="3724530" cy="105692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7" name="Audio 16">
            <a:hlinkClick r:id="" action="ppaction://media"/>
            <a:extLst>
              <a:ext uri="{FF2B5EF4-FFF2-40B4-BE49-F238E27FC236}">
                <a16:creationId xmlns:a16="http://schemas.microsoft.com/office/drawing/2014/main" id="{92B53FCA-2F65-65BA-DDD8-E91C778722B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283718536"/>
      </p:ext>
    </p:extLst>
  </p:cSld>
  <p:clrMapOvr>
    <a:masterClrMapping/>
  </p:clrMapOvr>
  <mc:AlternateContent xmlns:mc="http://schemas.openxmlformats.org/markup-compatibility/2006">
    <mc:Choice xmlns:p14="http://schemas.microsoft.com/office/powerpoint/2010/main" Requires="p14">
      <p:transition spd="slow" p14:dur="2000" advTm="29785"/>
    </mc:Choice>
    <mc:Fallback>
      <p:transition spd="slow" advTm="29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7C741-7F42-0ACD-BB7F-BD83948CC8B1}"/>
              </a:ext>
            </a:extLst>
          </p:cNvPr>
          <p:cNvSpPr>
            <a:spLocks noGrp="1"/>
          </p:cNvSpPr>
          <p:nvPr>
            <p:ph type="title"/>
          </p:nvPr>
        </p:nvSpPr>
        <p:spPr>
          <a:xfrm>
            <a:off x="720000" y="58548"/>
            <a:ext cx="7704000" cy="1563990"/>
          </a:xfrm>
        </p:spPr>
        <p:txBody>
          <a:bodyPr/>
          <a:lstStyle/>
          <a:p>
            <a:r>
              <a:rPr lang="en-US" dirty="0"/>
              <a:t>Using previous season performance data is not a very good indicator for current results</a:t>
            </a:r>
          </a:p>
        </p:txBody>
      </p:sp>
      <p:sp>
        <p:nvSpPr>
          <p:cNvPr id="3" name="Text Placeholder 2">
            <a:extLst>
              <a:ext uri="{FF2B5EF4-FFF2-40B4-BE49-F238E27FC236}">
                <a16:creationId xmlns:a16="http://schemas.microsoft.com/office/drawing/2014/main" id="{5CB65147-4FED-A67B-126E-23264B2FAB9F}"/>
              </a:ext>
            </a:extLst>
          </p:cNvPr>
          <p:cNvSpPr>
            <a:spLocks noGrp="1"/>
          </p:cNvSpPr>
          <p:nvPr>
            <p:ph type="body" idx="1"/>
          </p:nvPr>
        </p:nvSpPr>
        <p:spPr>
          <a:xfrm>
            <a:off x="4460486" y="2307365"/>
            <a:ext cx="4186537" cy="2322226"/>
          </a:xfrm>
        </p:spPr>
        <p:txBody>
          <a:bodyPr/>
          <a:lstStyle/>
          <a:p>
            <a:pPr marL="482600" indent="-342900" algn="l">
              <a:buFont typeface="+mj-lt"/>
              <a:buAutoNum type="arabicPeriod"/>
            </a:pPr>
            <a:r>
              <a:rPr lang="en-US" dirty="0"/>
              <a:t>Changes </a:t>
            </a:r>
            <a:r>
              <a:rPr lang="en-US" dirty="0" err="1"/>
              <a:t>occuring</a:t>
            </a:r>
            <a:r>
              <a:rPr lang="en-US" dirty="0"/>
              <a:t> during the transition from one season to the next are not being considered. </a:t>
            </a:r>
          </a:p>
          <a:p>
            <a:pPr marL="482600" indent="-342900" algn="l">
              <a:buFont typeface="+mj-lt"/>
              <a:buAutoNum type="arabicPeriod"/>
            </a:pPr>
            <a:endParaRPr lang="en-US" dirty="0"/>
          </a:p>
          <a:p>
            <a:pPr marL="482600" indent="-342900" algn="l">
              <a:buFont typeface="+mj-lt"/>
              <a:buAutoNum type="arabicPeriod"/>
            </a:pPr>
            <a:r>
              <a:rPr lang="en-US" dirty="0"/>
              <a:t>Results are often unpredictable.</a:t>
            </a:r>
          </a:p>
          <a:p>
            <a:pPr lvl="1" algn="l"/>
            <a:r>
              <a:rPr lang="en-US" dirty="0"/>
              <a:t>1. Leicester City in 2015-16, pre-season odds of 5000:1.</a:t>
            </a:r>
          </a:p>
          <a:p>
            <a:pPr lvl="1" algn="l"/>
            <a:r>
              <a:rPr lang="en-US" dirty="0"/>
              <a:t>2. Bayer Leverkusen in 2023-24, pre-season odds of 50:1.</a:t>
            </a:r>
          </a:p>
        </p:txBody>
      </p:sp>
      <p:pic>
        <p:nvPicPr>
          <p:cNvPr id="5" name="Picture 4">
            <a:extLst>
              <a:ext uri="{FF2B5EF4-FFF2-40B4-BE49-F238E27FC236}">
                <a16:creationId xmlns:a16="http://schemas.microsoft.com/office/drawing/2014/main" id="{39B8D15B-4C96-F6BD-6E37-0823EC75D443}"/>
              </a:ext>
            </a:extLst>
          </p:cNvPr>
          <p:cNvPicPr>
            <a:picLocks noChangeAspect="1"/>
          </p:cNvPicPr>
          <p:nvPr/>
        </p:nvPicPr>
        <p:blipFill>
          <a:blip r:embed="rId5"/>
          <a:stretch>
            <a:fillRect/>
          </a:stretch>
        </p:blipFill>
        <p:spPr>
          <a:xfrm>
            <a:off x="642134" y="1879845"/>
            <a:ext cx="3595327" cy="3177266"/>
          </a:xfrm>
          <a:prstGeom prst="rect">
            <a:avLst/>
          </a:prstGeom>
        </p:spPr>
      </p:pic>
      <p:sp>
        <p:nvSpPr>
          <p:cNvPr id="6" name="Rectangle 5">
            <a:extLst>
              <a:ext uri="{FF2B5EF4-FFF2-40B4-BE49-F238E27FC236}">
                <a16:creationId xmlns:a16="http://schemas.microsoft.com/office/drawing/2014/main" id="{3FFDE7BA-4C2D-CAFC-92D2-A2046091E828}"/>
              </a:ext>
            </a:extLst>
          </p:cNvPr>
          <p:cNvSpPr/>
          <p:nvPr/>
        </p:nvSpPr>
        <p:spPr>
          <a:xfrm>
            <a:off x="2439797" y="2020284"/>
            <a:ext cx="1797664" cy="17427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8D91F1E5-658B-77C8-09DE-772B4004DE0C}"/>
              </a:ext>
            </a:extLst>
          </p:cNvPr>
          <p:cNvSpPr/>
          <p:nvPr/>
        </p:nvSpPr>
        <p:spPr>
          <a:xfrm>
            <a:off x="642134" y="2527284"/>
            <a:ext cx="1797664" cy="17427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6" name="Audio 65">
            <a:hlinkClick r:id="" action="ppaction://media"/>
            <a:extLst>
              <a:ext uri="{FF2B5EF4-FFF2-40B4-BE49-F238E27FC236}">
                <a16:creationId xmlns:a16="http://schemas.microsoft.com/office/drawing/2014/main" id="{09FD1B3B-F267-3AE6-3BCF-0C1A0F6E4DA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277729061"/>
      </p:ext>
    </p:extLst>
  </p:cSld>
  <p:clrMapOvr>
    <a:masterClrMapping/>
  </p:clrMapOvr>
  <mc:AlternateContent xmlns:mc="http://schemas.openxmlformats.org/markup-compatibility/2006">
    <mc:Choice xmlns:p14="http://schemas.microsoft.com/office/powerpoint/2010/main" Requires="p14">
      <p:transition spd="med" p14:dur="700" advTm="24327">
        <p:fade/>
      </p:transition>
    </mc:Choice>
    <mc:Fallback>
      <p:transition spd="med" advTm="243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6BCC3-3475-E14C-9EC5-7D3BBBB05BBB}"/>
              </a:ext>
            </a:extLst>
          </p:cNvPr>
          <p:cNvSpPr>
            <a:spLocks noGrp="1"/>
          </p:cNvSpPr>
          <p:nvPr>
            <p:ph type="title"/>
          </p:nvPr>
        </p:nvSpPr>
        <p:spPr>
          <a:xfrm>
            <a:off x="779473" y="236869"/>
            <a:ext cx="7704000" cy="572700"/>
          </a:xfrm>
        </p:spPr>
        <p:txBody>
          <a:bodyPr/>
          <a:lstStyle/>
          <a:p>
            <a:r>
              <a:rPr lang="en-US" dirty="0"/>
              <a:t>Did we solve the problem?</a:t>
            </a:r>
            <a:endParaRPr lang="en-SG" dirty="0"/>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00238680-B671-4B6F-8CC7-FDB9BE91736B}"/>
                  </a:ext>
                </a:extLst>
              </p:cNvPr>
              <p:cNvSpPr txBox="1">
                <a:spLocks noGrp="1"/>
              </p:cNvSpPr>
              <p:nvPr>
                <p:ph type="body" idx="1"/>
              </p:nvPr>
            </p:nvSpPr>
            <p:spPr>
              <a:xfrm>
                <a:off x="348292" y="1233993"/>
                <a:ext cx="5494948" cy="3576142"/>
              </a:xfrm>
              <a:prstGeom prst="rect">
                <a:avLst/>
              </a:prstGeom>
              <a:noFill/>
            </p:spPr>
            <p:txBody>
              <a:bodyPr wrap="square" rtlCol="0">
                <a:spAutoFit/>
              </a:bodyPr>
              <a:lstStyle/>
              <a:p>
                <a:pPr marL="139700" indent="0" algn="l">
                  <a:buNone/>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Accuracy of </a:t>
                </a: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Logistic Regression = 0.5024</a:t>
                </a:r>
              </a:p>
              <a:p>
                <a:pPr algn="l"/>
                <a:endParaRPr lang="en-US" dirty="0">
                  <a:solidFill>
                    <a:schemeClr val="tx1"/>
                  </a:solidFill>
                  <a:latin typeface="Lato" panose="020F0502020204030203" pitchFamily="34" charset="0"/>
                  <a:ea typeface="Lato" panose="020F0502020204030203" pitchFamily="34" charset="0"/>
                  <a:cs typeface="Lato" panose="020F0502020204030203" pitchFamily="34" charset="0"/>
                </a:endParaRPr>
              </a:p>
              <a:p>
                <a:pPr marL="139700" indent="0" algn="l">
                  <a:buNone/>
                </a:pPr>
                <a:r>
                  <a:rPr lang="en-US" b="1" dirty="0">
                    <a:solidFill>
                      <a:schemeClr val="tx1"/>
                    </a:solidFill>
                    <a:latin typeface="Lato" panose="020F0502020204030203" pitchFamily="34" charset="0"/>
                    <a:ea typeface="Lato" panose="020F0502020204030203" pitchFamily="34" charset="0"/>
                    <a:cs typeface="Lato" panose="020F0502020204030203" pitchFamily="34" charset="0"/>
                  </a:rPr>
                  <a:t>Baseline Accuracy </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dirty="0"/>
                  <a:t>the accuracy that a naive model would achieve if it always predicted the most frequent class (outcome)</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 </a:t>
                </a:r>
              </a:p>
              <a:p>
                <a:pPr marL="139700" indent="0" algn="l">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ea typeface="Lato" panose="020F0502020204030203" pitchFamily="34" charset="0"/>
                              <a:cs typeface="Lato" panose="020F0502020204030203" pitchFamily="34" charset="0"/>
                            </a:rPr>
                          </m:ctrlPr>
                        </m:fPr>
                        <m:num>
                          <m:r>
                            <a:rPr lang="en-SG" b="0" i="1" smtClean="0">
                              <a:solidFill>
                                <a:schemeClr val="tx1"/>
                              </a:solidFill>
                              <a:latin typeface="Cambria Math" panose="02040503050406030204" pitchFamily="18" charset="0"/>
                              <a:ea typeface="Lato" panose="020F0502020204030203" pitchFamily="34" charset="0"/>
                              <a:cs typeface="Lato" panose="020F0502020204030203" pitchFamily="34" charset="0"/>
                            </a:rPr>
                            <m:t>𝑀𝑜𝑠𝑡</m:t>
                          </m:r>
                          <m:r>
                            <a:rPr lang="en-SG" b="0" i="1" smtClean="0">
                              <a:solidFill>
                                <a:schemeClr val="tx1"/>
                              </a:solidFill>
                              <a:latin typeface="Cambria Math" panose="02040503050406030204" pitchFamily="18" charset="0"/>
                              <a:ea typeface="Lato" panose="020F0502020204030203" pitchFamily="34" charset="0"/>
                              <a:cs typeface="Lato" panose="020F0502020204030203" pitchFamily="34" charset="0"/>
                            </a:rPr>
                            <m:t> </m:t>
                          </m:r>
                          <m:r>
                            <a:rPr lang="en-SG" b="0" i="1" smtClean="0">
                              <a:solidFill>
                                <a:schemeClr val="tx1"/>
                              </a:solidFill>
                              <a:latin typeface="Cambria Math" panose="02040503050406030204" pitchFamily="18" charset="0"/>
                              <a:ea typeface="Lato" panose="020F0502020204030203" pitchFamily="34" charset="0"/>
                              <a:cs typeface="Lato" panose="020F0502020204030203" pitchFamily="34" charset="0"/>
                            </a:rPr>
                            <m:t>𝑐𝑜𝑚𝑚𝑜𝑛</m:t>
                          </m:r>
                          <m:r>
                            <a:rPr lang="en-SG" b="0" i="1" smtClean="0">
                              <a:solidFill>
                                <a:schemeClr val="tx1"/>
                              </a:solidFill>
                              <a:latin typeface="Cambria Math" panose="02040503050406030204" pitchFamily="18" charset="0"/>
                              <a:ea typeface="Lato" panose="020F0502020204030203" pitchFamily="34" charset="0"/>
                              <a:cs typeface="Lato" panose="020F0502020204030203" pitchFamily="34" charset="0"/>
                            </a:rPr>
                            <m:t> </m:t>
                          </m:r>
                          <m:r>
                            <a:rPr lang="en-SG" b="0" i="1" smtClean="0">
                              <a:solidFill>
                                <a:schemeClr val="tx1"/>
                              </a:solidFill>
                              <a:latin typeface="Cambria Math" panose="02040503050406030204" pitchFamily="18" charset="0"/>
                              <a:ea typeface="Lato" panose="020F0502020204030203" pitchFamily="34" charset="0"/>
                              <a:cs typeface="Lato" panose="020F0502020204030203" pitchFamily="34" charset="0"/>
                            </a:rPr>
                            <m:t>𝑜𝑢𝑡𝑐𝑜𝑚𝑒</m:t>
                          </m:r>
                          <m:r>
                            <a:rPr lang="en-SG" b="0" i="1" smtClean="0">
                              <a:solidFill>
                                <a:schemeClr val="tx1"/>
                              </a:solidFill>
                              <a:latin typeface="Cambria Math" panose="02040503050406030204" pitchFamily="18" charset="0"/>
                              <a:ea typeface="Lato" panose="020F0502020204030203" pitchFamily="34" charset="0"/>
                              <a:cs typeface="Lato" panose="020F0502020204030203" pitchFamily="34" charset="0"/>
                            </a:rPr>
                            <m:t> (</m:t>
                          </m:r>
                          <m:r>
                            <a:rPr lang="en-SG" b="0" i="1" smtClean="0">
                              <a:solidFill>
                                <a:schemeClr val="tx1"/>
                              </a:solidFill>
                              <a:latin typeface="Cambria Math" panose="02040503050406030204" pitchFamily="18" charset="0"/>
                              <a:ea typeface="Lato" panose="020F0502020204030203" pitchFamily="34" charset="0"/>
                              <a:cs typeface="Lato" panose="020F0502020204030203" pitchFamily="34" charset="0"/>
                            </a:rPr>
                            <m:t>𝑤𝑖𝑛𝑠</m:t>
                          </m:r>
                          <m:r>
                            <a:rPr lang="en-SG" b="0" i="1" smtClean="0">
                              <a:solidFill>
                                <a:schemeClr val="tx1"/>
                              </a:solidFill>
                              <a:latin typeface="Cambria Math" panose="02040503050406030204" pitchFamily="18" charset="0"/>
                              <a:ea typeface="Lato" panose="020F0502020204030203" pitchFamily="34" charset="0"/>
                              <a:cs typeface="Lato" panose="020F0502020204030203" pitchFamily="34" charset="0"/>
                            </a:rPr>
                            <m:t>)</m:t>
                          </m:r>
                        </m:num>
                        <m:den>
                          <m:r>
                            <a:rPr lang="en-SG" b="0" i="1" smtClean="0">
                              <a:solidFill>
                                <a:schemeClr val="tx1"/>
                              </a:solidFill>
                              <a:latin typeface="Cambria Math" panose="02040503050406030204" pitchFamily="18" charset="0"/>
                              <a:ea typeface="Lato" panose="020F0502020204030203" pitchFamily="34" charset="0"/>
                              <a:cs typeface="Lato" panose="020F0502020204030203" pitchFamily="34" charset="0"/>
                            </a:rPr>
                            <m:t>𝑇𝑜𝑡𝑎𝑙</m:t>
                          </m:r>
                          <m:r>
                            <a:rPr lang="en-SG" b="0" i="1" smtClean="0">
                              <a:solidFill>
                                <a:schemeClr val="tx1"/>
                              </a:solidFill>
                              <a:latin typeface="Cambria Math" panose="02040503050406030204" pitchFamily="18" charset="0"/>
                              <a:ea typeface="Lato" panose="020F0502020204030203" pitchFamily="34" charset="0"/>
                              <a:cs typeface="Lato" panose="020F0502020204030203" pitchFamily="34" charset="0"/>
                            </a:rPr>
                            <m:t> </m:t>
                          </m:r>
                          <m:r>
                            <a:rPr lang="en-SG" b="0" i="1" smtClean="0">
                              <a:solidFill>
                                <a:schemeClr val="tx1"/>
                              </a:solidFill>
                              <a:latin typeface="Cambria Math" panose="02040503050406030204" pitchFamily="18" charset="0"/>
                              <a:ea typeface="Lato" panose="020F0502020204030203" pitchFamily="34" charset="0"/>
                              <a:cs typeface="Lato" panose="020F0502020204030203" pitchFamily="34" charset="0"/>
                            </a:rPr>
                            <m:t>𝑛𝑢𝑚𝑏𝑒𝑟</m:t>
                          </m:r>
                          <m:r>
                            <a:rPr lang="en-SG" b="0" i="1" smtClean="0">
                              <a:solidFill>
                                <a:schemeClr val="tx1"/>
                              </a:solidFill>
                              <a:latin typeface="Cambria Math" panose="02040503050406030204" pitchFamily="18" charset="0"/>
                              <a:ea typeface="Lato" panose="020F0502020204030203" pitchFamily="34" charset="0"/>
                              <a:cs typeface="Lato" panose="020F0502020204030203" pitchFamily="34" charset="0"/>
                            </a:rPr>
                            <m:t> </m:t>
                          </m:r>
                          <m:r>
                            <a:rPr lang="en-SG" b="0" i="1" smtClean="0">
                              <a:solidFill>
                                <a:schemeClr val="tx1"/>
                              </a:solidFill>
                              <a:latin typeface="Cambria Math" panose="02040503050406030204" pitchFamily="18" charset="0"/>
                              <a:ea typeface="Lato" panose="020F0502020204030203" pitchFamily="34" charset="0"/>
                              <a:cs typeface="Lato" panose="020F0502020204030203" pitchFamily="34" charset="0"/>
                            </a:rPr>
                            <m:t>𝑜𝑓</m:t>
                          </m:r>
                          <m:r>
                            <a:rPr lang="en-SG" b="0" i="1" smtClean="0">
                              <a:solidFill>
                                <a:schemeClr val="tx1"/>
                              </a:solidFill>
                              <a:latin typeface="Cambria Math" panose="02040503050406030204" pitchFamily="18" charset="0"/>
                              <a:ea typeface="Lato" panose="020F0502020204030203" pitchFamily="34" charset="0"/>
                              <a:cs typeface="Lato" panose="020F0502020204030203" pitchFamily="34" charset="0"/>
                            </a:rPr>
                            <m:t> </m:t>
                          </m:r>
                          <m:r>
                            <a:rPr lang="en-SG" b="0" i="1" smtClean="0">
                              <a:solidFill>
                                <a:schemeClr val="tx1"/>
                              </a:solidFill>
                              <a:latin typeface="Cambria Math" panose="02040503050406030204" pitchFamily="18" charset="0"/>
                              <a:ea typeface="Lato" panose="020F0502020204030203" pitchFamily="34" charset="0"/>
                              <a:cs typeface="Lato" panose="020F0502020204030203" pitchFamily="34" charset="0"/>
                            </a:rPr>
                            <m:t>𝑔𝑎𝑚𝑒𝑠</m:t>
                          </m:r>
                        </m:den>
                      </m:f>
                      <m:r>
                        <a:rPr lang="en-SG" b="0" i="0" smtClean="0">
                          <a:solidFill>
                            <a:schemeClr val="tx1"/>
                          </a:solidFill>
                          <a:latin typeface="Cambria Math" panose="02040503050406030204" pitchFamily="18" charset="0"/>
                          <a:ea typeface="Lato" panose="020F0502020204030203" pitchFamily="34" charset="0"/>
                          <a:cs typeface="Lato" panose="020F0502020204030203" pitchFamily="34" charset="0"/>
                        </a:rPr>
                        <m:t>= </m:t>
                      </m:r>
                      <m:f>
                        <m:fPr>
                          <m:ctrlPr>
                            <a:rPr lang="en-SG" b="0" i="1" smtClean="0">
                              <a:solidFill>
                                <a:schemeClr val="tx1"/>
                              </a:solidFill>
                              <a:latin typeface="Cambria Math" panose="02040503050406030204" pitchFamily="18" charset="0"/>
                              <a:ea typeface="Lato" panose="020F0502020204030203" pitchFamily="34" charset="0"/>
                              <a:cs typeface="Lato" panose="020F0502020204030203" pitchFamily="34" charset="0"/>
                            </a:rPr>
                          </m:ctrlPr>
                        </m:fPr>
                        <m:num>
                          <m:r>
                            <a:rPr lang="en-SG" b="0" i="1" smtClean="0">
                              <a:solidFill>
                                <a:schemeClr val="tx1"/>
                              </a:solidFill>
                              <a:latin typeface="Cambria Math" panose="02040503050406030204" pitchFamily="18" charset="0"/>
                              <a:ea typeface="Lato" panose="020F0502020204030203" pitchFamily="34" charset="0"/>
                              <a:cs typeface="Lato" panose="020F0502020204030203" pitchFamily="34" charset="0"/>
                            </a:rPr>
                            <m:t>305+209+613</m:t>
                          </m:r>
                        </m:num>
                        <m:den>
                          <m:r>
                            <a:rPr lang="en-SG" b="0" i="1" smtClean="0">
                              <a:solidFill>
                                <a:schemeClr val="tx1"/>
                              </a:solidFill>
                              <a:latin typeface="Cambria Math" panose="02040503050406030204" pitchFamily="18" charset="0"/>
                              <a:ea typeface="Lato" panose="020F0502020204030203" pitchFamily="34" charset="0"/>
                              <a:cs typeface="Lato" panose="020F0502020204030203" pitchFamily="34" charset="0"/>
                            </a:rPr>
                            <m:t>2882</m:t>
                          </m:r>
                        </m:den>
                      </m:f>
                      <m:r>
                        <a:rPr lang="en-SG" b="0" i="1" smtClean="0">
                          <a:solidFill>
                            <a:schemeClr val="tx1"/>
                          </a:solidFill>
                          <a:latin typeface="Cambria Math" panose="02040503050406030204" pitchFamily="18" charset="0"/>
                          <a:ea typeface="Lato" panose="020F0502020204030203" pitchFamily="34" charset="0"/>
                          <a:cs typeface="Lato" panose="020F0502020204030203" pitchFamily="34" charset="0"/>
                        </a:rPr>
                        <m:t>=</m:t>
                      </m:r>
                      <m:r>
                        <a:rPr lang="en-SG" b="1" i="1" smtClean="0">
                          <a:solidFill>
                            <a:schemeClr val="tx1"/>
                          </a:solidFill>
                          <a:latin typeface="Cambria Math" panose="02040503050406030204" pitchFamily="18" charset="0"/>
                          <a:ea typeface="Lato" panose="020F0502020204030203" pitchFamily="34" charset="0"/>
                          <a:cs typeface="Lato" panose="020F0502020204030203" pitchFamily="34" charset="0"/>
                        </a:rPr>
                        <m:t>𝟎</m:t>
                      </m:r>
                      <m:r>
                        <a:rPr lang="en-SG" b="1" i="1" smtClean="0">
                          <a:solidFill>
                            <a:schemeClr val="tx1"/>
                          </a:solidFill>
                          <a:latin typeface="Cambria Math" panose="02040503050406030204" pitchFamily="18" charset="0"/>
                          <a:ea typeface="Lato" panose="020F0502020204030203" pitchFamily="34" charset="0"/>
                          <a:cs typeface="Lato" panose="020F0502020204030203" pitchFamily="34" charset="0"/>
                        </a:rPr>
                        <m:t>.</m:t>
                      </m:r>
                      <m:r>
                        <a:rPr lang="en-SG" b="1" i="1" smtClean="0">
                          <a:solidFill>
                            <a:schemeClr val="tx1"/>
                          </a:solidFill>
                          <a:latin typeface="Cambria Math" panose="02040503050406030204" pitchFamily="18" charset="0"/>
                          <a:ea typeface="Lato" panose="020F0502020204030203" pitchFamily="34" charset="0"/>
                          <a:cs typeface="Lato" panose="020F0502020204030203" pitchFamily="34" charset="0"/>
                        </a:rPr>
                        <m:t>𝟑𝟗𝟏</m:t>
                      </m:r>
                    </m:oMath>
                  </m:oMathPara>
                </a14:m>
                <a:endParaRPr lang="en-US" b="1" dirty="0">
                  <a:solidFill>
                    <a:schemeClr val="tx1"/>
                  </a:solidFill>
                  <a:latin typeface="Lato" panose="020F0502020204030203" pitchFamily="34" charset="0"/>
                  <a:ea typeface="Lato" panose="020F0502020204030203" pitchFamily="34" charset="0"/>
                  <a:cs typeface="Lato" panose="020F0502020204030203" pitchFamily="34" charset="0"/>
                </a:endParaRPr>
              </a:p>
              <a:p>
                <a:pPr algn="l"/>
                <a:endParaRPr lang="en-US" dirty="0">
                  <a:solidFill>
                    <a:schemeClr val="tx1"/>
                  </a:solidFill>
                  <a:latin typeface="Lato" panose="020F0502020204030203" pitchFamily="34" charset="0"/>
                  <a:ea typeface="Lato" panose="020F0502020204030203" pitchFamily="34" charset="0"/>
                  <a:cs typeface="Lato" panose="020F0502020204030203" pitchFamily="34" charset="0"/>
                </a:endParaRPr>
              </a:p>
              <a:p>
                <a:pPr algn="l"/>
                <a:r>
                  <a:rPr lang="en-US" dirty="0">
                    <a:solidFill>
                      <a:schemeClr val="tx1"/>
                    </a:solidFill>
                    <a:latin typeface="Lato" panose="020F0502020204030203" pitchFamily="34" charset="0"/>
                    <a:ea typeface="Lato" panose="020F0502020204030203" pitchFamily="34" charset="0"/>
                    <a:cs typeface="Lato" panose="020F0502020204030203" pitchFamily="34" charset="0"/>
                  </a:rPr>
                  <a:t>Performs better than a naive approach that always predicts the most common outcome.</a:t>
                </a:r>
              </a:p>
              <a:p>
                <a:pPr algn="l"/>
                <a:r>
                  <a:rPr lang="en-US" dirty="0">
                    <a:solidFill>
                      <a:schemeClr val="tx1"/>
                    </a:solidFill>
                    <a:latin typeface="Lato" panose="020F0502020204030203" pitchFamily="34" charset="0"/>
                    <a:ea typeface="Lato" panose="020F0502020204030203" pitchFamily="34" charset="0"/>
                    <a:cs typeface="Lato" panose="020F0502020204030203" pitchFamily="34" charset="0"/>
                  </a:rPr>
                  <a:t>However, its performance might still not be sufficiently high to guarantee a profitable betting strategy.</a:t>
                </a:r>
              </a:p>
              <a:p>
                <a:pPr lvl="1" algn="l"/>
                <a:r>
                  <a:rPr lang="en-US" dirty="0">
                    <a:solidFill>
                      <a:schemeClr val="tx1"/>
                    </a:solidFill>
                    <a:latin typeface="Lato" panose="020F0502020204030203" pitchFamily="34" charset="0"/>
                    <a:ea typeface="Lato" panose="020F0502020204030203" pitchFamily="34" charset="0"/>
                    <a:cs typeface="Lato" panose="020F0502020204030203" pitchFamily="34" charset="0"/>
                  </a:rPr>
                  <a:t>The key to profitability is to successfully identify when the probability of an event occurring is greater than what the bookmakers’ odds suggest.</a:t>
                </a:r>
              </a:p>
            </p:txBody>
          </p:sp>
        </mc:Choice>
        <mc:Fallback xmlns="">
          <p:sp>
            <p:nvSpPr>
              <p:cNvPr id="5" name="Text Placeholder 4">
                <a:extLst>
                  <a:ext uri="{FF2B5EF4-FFF2-40B4-BE49-F238E27FC236}">
                    <a16:creationId xmlns:a16="http://schemas.microsoft.com/office/drawing/2014/main" id="{00238680-B671-4B6F-8CC7-FDB9BE91736B}"/>
                  </a:ext>
                </a:extLst>
              </p:cNvPr>
              <p:cNvSpPr txBox="1">
                <a:spLocks noGrp="1" noRot="1" noChangeAspect="1" noMove="1" noResize="1" noEditPoints="1" noAdjustHandles="1" noChangeArrowheads="1" noChangeShapeType="1" noTextEdit="1"/>
              </p:cNvSpPr>
              <p:nvPr>
                <p:ph type="body" idx="1"/>
              </p:nvPr>
            </p:nvSpPr>
            <p:spPr>
              <a:xfrm>
                <a:off x="348292" y="1233993"/>
                <a:ext cx="5494948" cy="3576142"/>
              </a:xfrm>
              <a:prstGeom prst="rect">
                <a:avLst/>
              </a:prstGeom>
              <a:blipFill>
                <a:blip r:embed="rId5"/>
                <a:stretch>
                  <a:fillRect/>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85E82980-B02A-3BAF-741B-FD039F3721CB}"/>
              </a:ext>
            </a:extLst>
          </p:cNvPr>
          <p:cNvPicPr>
            <a:picLocks noChangeAspect="1"/>
          </p:cNvPicPr>
          <p:nvPr/>
        </p:nvPicPr>
        <p:blipFill>
          <a:blip r:embed="rId6"/>
          <a:stretch>
            <a:fillRect/>
          </a:stretch>
        </p:blipFill>
        <p:spPr>
          <a:xfrm>
            <a:off x="5902713" y="2477423"/>
            <a:ext cx="3034243" cy="2117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Audio 14">
            <a:hlinkClick r:id="" action="ppaction://media"/>
            <a:extLst>
              <a:ext uri="{FF2B5EF4-FFF2-40B4-BE49-F238E27FC236}">
                <a16:creationId xmlns:a16="http://schemas.microsoft.com/office/drawing/2014/main" id="{52823ACE-9E9D-3894-8403-71354EC8B9F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304775529"/>
      </p:ext>
    </p:extLst>
  </p:cSld>
  <p:clrMapOvr>
    <a:masterClrMapping/>
  </p:clrMapOvr>
  <mc:AlternateContent xmlns:mc="http://schemas.openxmlformats.org/markup-compatibility/2006">
    <mc:Choice xmlns:p14="http://schemas.microsoft.com/office/powerpoint/2010/main" Requires="p14">
      <p:transition spd="slow" p14:dur="2000" advTm="54956"/>
    </mc:Choice>
    <mc:Fallback>
      <p:transition spd="slow" advTm="54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7C741-7F42-0ACD-BB7F-BD83948CC8B1}"/>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5CB65147-4FED-A67B-126E-23264B2FAB9F}"/>
              </a:ext>
            </a:extLst>
          </p:cNvPr>
          <p:cNvSpPr>
            <a:spLocks noGrp="1"/>
          </p:cNvSpPr>
          <p:nvPr>
            <p:ph type="body" idx="1"/>
          </p:nvPr>
        </p:nvSpPr>
        <p:spPr>
          <a:xfrm>
            <a:off x="720000" y="1277129"/>
            <a:ext cx="7704000" cy="2811999"/>
          </a:xfrm>
        </p:spPr>
        <p:txBody>
          <a:bodyPr/>
          <a:lstStyle/>
          <a:p>
            <a:pPr algn="l"/>
            <a:r>
              <a:rPr lang="en-GB" sz="1200" dirty="0" err="1"/>
              <a:t>balpino</a:t>
            </a:r>
            <a:r>
              <a:rPr lang="en-GB" sz="1200" dirty="0"/>
              <a:t>. (2021, May 29). Ivan Toney Brentford GIF. Tenor. </a:t>
            </a:r>
            <a:r>
              <a:rPr lang="en-GB" sz="1200" dirty="0">
                <a:hlinkClick r:id="rId4"/>
              </a:rPr>
              <a:t>https://tenor.com/en-GB/view/ivan-toney-brentford-toneygoat-ivanparty-ivan-toney-brentford-gif-21744403</a:t>
            </a:r>
            <a:endParaRPr lang="en-GB" sz="1200" dirty="0"/>
          </a:p>
          <a:p>
            <a:pPr algn="l"/>
            <a:r>
              <a:rPr lang="en-US" sz="1200" dirty="0" err="1"/>
              <a:t>Futball_Karim</a:t>
            </a:r>
            <a:r>
              <a:rPr lang="en-US" sz="1200" dirty="0"/>
              <a:t>. (2022, April 3). Sandro </a:t>
            </a:r>
            <a:r>
              <a:rPr lang="en-US" sz="1200" dirty="0" err="1"/>
              <a:t>Tonali</a:t>
            </a:r>
            <a:r>
              <a:rPr lang="en-US" sz="1200" dirty="0"/>
              <a:t> </a:t>
            </a:r>
            <a:r>
              <a:rPr lang="en-US" sz="1200" dirty="0" err="1"/>
              <a:t>Tonali</a:t>
            </a:r>
            <a:r>
              <a:rPr lang="en-US" sz="1200" dirty="0"/>
              <a:t> Clapping GIF. Tenor. </a:t>
            </a:r>
            <a:r>
              <a:rPr lang="en-US" sz="1200" dirty="0">
                <a:hlinkClick r:id="rId5"/>
              </a:rPr>
              <a:t>https://tenor.com/en-GB/view/sandro-tonali-tonali-clapping-tonali-tonali-milan-st8-gif-25040629</a:t>
            </a:r>
            <a:endParaRPr lang="en-US" sz="1200" dirty="0"/>
          </a:p>
          <a:p>
            <a:pPr algn="l"/>
            <a:r>
              <a:rPr lang="en-GB" sz="1200" dirty="0"/>
              <a:t>Hassan, F. (2023, March 25). Beautiful Soup: A Python Library for Web Scraping - Dev Genius. Medium. </a:t>
            </a:r>
            <a:r>
              <a:rPr lang="en-GB" sz="1200" dirty="0">
                <a:hlinkClick r:id="rId6"/>
              </a:rPr>
              <a:t>https://blog.devgenius.io/introduction-to-beautiful-soup-a-python-library-for-web-scraping-21cacb9cf088</a:t>
            </a:r>
            <a:endParaRPr lang="en-GB" sz="1200" dirty="0"/>
          </a:p>
          <a:p>
            <a:pPr algn="l"/>
            <a:r>
              <a:rPr lang="en-GB" sz="1200" dirty="0"/>
              <a:t>Patil, P. (2023, May 3). How to use Playwright For Web Scraping with Python. </a:t>
            </a:r>
            <a:r>
              <a:rPr lang="en-GB" sz="1200" dirty="0">
                <a:hlinkClick r:id="rId7"/>
              </a:rPr>
              <a:t>https://www.linkedin.com/pulse/how-use-playwright-web-scraping-python-prashant-patil</a:t>
            </a:r>
            <a:endParaRPr lang="en-GB" sz="1200" dirty="0"/>
          </a:p>
          <a:p>
            <a:pPr algn="l"/>
            <a:r>
              <a:rPr lang="en-US" sz="1200" dirty="0"/>
              <a:t>Zhang, Q., Zhang, X., Hu, H., Li, C., Lin, Y., &amp; Ma, R. (2022). Sports match prediction model for training and exercise using attention-based LSTM network. Digital Communications and Networks, 8(4), 508-515. </a:t>
            </a:r>
            <a:r>
              <a:rPr lang="en-US" sz="1200" dirty="0">
                <a:hlinkClick r:id="rId8"/>
              </a:rPr>
              <a:t>https://www.sciencedirect.com/science/article/pii/S2352864821000602</a:t>
            </a:r>
            <a:endParaRPr lang="en-US" sz="1200" dirty="0"/>
          </a:p>
          <a:p>
            <a:pPr algn="l"/>
            <a:r>
              <a:rPr lang="en-US" sz="1200" dirty="0"/>
              <a:t>Rodrigues, F., &amp; Pinto, Â. (2022). Prediction of football match results with Machine Learning. Procedia Computer Science, 204, 463-470. </a:t>
            </a:r>
            <a:r>
              <a:rPr lang="en-US" sz="1200" dirty="0">
                <a:hlinkClick r:id="rId9"/>
              </a:rPr>
              <a:t>https://www.sciencedirect.com/science/article/pii/S1877050922007955</a:t>
            </a:r>
            <a:endParaRPr lang="en-US" sz="1200" dirty="0"/>
          </a:p>
        </p:txBody>
      </p:sp>
      <p:pic>
        <p:nvPicPr>
          <p:cNvPr id="17" name="Audio 16">
            <a:hlinkClick r:id="" action="ppaction://media"/>
            <a:extLst>
              <a:ext uri="{FF2B5EF4-FFF2-40B4-BE49-F238E27FC236}">
                <a16:creationId xmlns:a16="http://schemas.microsoft.com/office/drawing/2014/main" id="{9C5FAE1B-C2CA-E034-B80D-6C1BEE87ED3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058876557"/>
      </p:ext>
    </p:extLst>
  </p:cSld>
  <p:clrMapOvr>
    <a:masterClrMapping/>
  </p:clrMapOvr>
  <mc:AlternateContent xmlns:mc="http://schemas.openxmlformats.org/markup-compatibility/2006">
    <mc:Choice xmlns:p14="http://schemas.microsoft.com/office/powerpoint/2010/main" Requires="p14">
      <p:transition spd="med" p14:dur="700" advTm="3517">
        <p:fade/>
      </p:transition>
    </mc:Choice>
    <mc:Fallback>
      <p:transition spd="med" advTm="35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ACAB5-0CAE-4C2A-3CF6-3F402A63AAB5}"/>
              </a:ext>
            </a:extLst>
          </p:cNvPr>
          <p:cNvSpPr>
            <a:spLocks noGrp="1"/>
          </p:cNvSpPr>
          <p:nvPr>
            <p:ph type="ctrTitle"/>
          </p:nvPr>
        </p:nvSpPr>
        <p:spPr/>
        <p:txBody>
          <a:bodyPr/>
          <a:lstStyle/>
          <a:p>
            <a:r>
              <a:rPr lang="en-US"/>
              <a:t>Thank you!</a:t>
            </a:r>
          </a:p>
        </p:txBody>
      </p:sp>
      <p:pic>
        <p:nvPicPr>
          <p:cNvPr id="9" name="Audio 8">
            <a:hlinkClick r:id="" action="ppaction://media"/>
            <a:extLst>
              <a:ext uri="{FF2B5EF4-FFF2-40B4-BE49-F238E27FC236}">
                <a16:creationId xmlns:a16="http://schemas.microsoft.com/office/drawing/2014/main" id="{BE1988B8-D950-6667-5984-002CA9FF3DF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765301155"/>
      </p:ext>
    </p:extLst>
  </p:cSld>
  <p:clrMapOvr>
    <a:masterClrMapping/>
  </p:clrMapOvr>
  <mc:AlternateContent xmlns:mc="http://schemas.openxmlformats.org/markup-compatibility/2006">
    <mc:Choice xmlns:p14="http://schemas.microsoft.com/office/powerpoint/2010/main" Requires="p14">
      <p:transition spd="med" p14:dur="700" advTm="1042">
        <p:fade/>
      </p:transition>
    </mc:Choice>
    <mc:Fallback>
      <p:transition spd="med" advTm="10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C4E38-7F7B-6555-9744-7084983D2FFA}"/>
              </a:ext>
            </a:extLst>
          </p:cNvPr>
          <p:cNvSpPr>
            <a:spLocks noGrp="1"/>
          </p:cNvSpPr>
          <p:nvPr>
            <p:ph type="title"/>
          </p:nvPr>
        </p:nvSpPr>
        <p:spPr/>
        <p:txBody>
          <a:bodyPr/>
          <a:lstStyle/>
          <a:p>
            <a:r>
              <a:rPr lang="en-US" dirty="0"/>
              <a:t>Problem Definition</a:t>
            </a:r>
          </a:p>
        </p:txBody>
      </p:sp>
      <p:sp>
        <p:nvSpPr>
          <p:cNvPr id="3" name="Text Placeholder 2">
            <a:extLst>
              <a:ext uri="{FF2B5EF4-FFF2-40B4-BE49-F238E27FC236}">
                <a16:creationId xmlns:a16="http://schemas.microsoft.com/office/drawing/2014/main" id="{812F2DF2-63B6-B9AF-D523-CB790083B124}"/>
              </a:ext>
            </a:extLst>
          </p:cNvPr>
          <p:cNvSpPr>
            <a:spLocks noGrp="1"/>
          </p:cNvSpPr>
          <p:nvPr>
            <p:ph type="body" idx="1"/>
          </p:nvPr>
        </p:nvSpPr>
        <p:spPr>
          <a:xfrm>
            <a:off x="720000" y="1215750"/>
            <a:ext cx="7704000" cy="3061781"/>
          </a:xfrm>
        </p:spPr>
        <p:txBody>
          <a:bodyPr/>
          <a:lstStyle/>
          <a:p>
            <a:pPr marL="0" marR="0" lvl="0" indent="0" algn="ctr" defTabSz="914400" rtl="0" eaLnBrk="1" fontAlgn="auto" latinLnBrk="0" hangingPunct="1">
              <a:lnSpc>
                <a:spcPct val="115000"/>
              </a:lnSpc>
              <a:spcBef>
                <a:spcPts val="0"/>
              </a:spcBef>
              <a:spcAft>
                <a:spcPts val="0"/>
              </a:spcAft>
              <a:buClr>
                <a:srgbClr val="FFFFFF"/>
              </a:buClr>
              <a:buSzPts val="3000"/>
              <a:buFont typeface="Lato"/>
              <a:buNone/>
              <a:tabLst/>
              <a:defRPr/>
            </a:pPr>
            <a:r>
              <a:rPr kumimoji="0" lang="en-GB" sz="2400" b="0" i="1" strike="noStrike" kern="0" cap="none" spc="0" normalizeH="0" baseline="0" noProof="0" dirty="0">
                <a:ln>
                  <a:noFill/>
                </a:ln>
                <a:solidFill>
                  <a:srgbClr val="FFFFFF"/>
                </a:solidFill>
                <a:effectLst/>
                <a:uLnTx/>
                <a:uFillTx/>
                <a:latin typeface="Lato"/>
                <a:ea typeface="Lato"/>
                <a:cs typeface="Lato"/>
                <a:sym typeface="Lato"/>
              </a:rPr>
              <a:t>Predict season results (standings) in Europe’s top 5 domestic football leagues</a:t>
            </a:r>
          </a:p>
          <a:p>
            <a:pPr marL="139700" indent="0" algn="l">
              <a:buNone/>
            </a:pPr>
            <a:endParaRPr lang="en-US" sz="1600" dirty="0"/>
          </a:p>
          <a:p>
            <a:pPr algn="l"/>
            <a:r>
              <a:rPr lang="en-US" sz="1600" dirty="0"/>
              <a:t>Supervised learning</a:t>
            </a:r>
          </a:p>
          <a:p>
            <a:pPr lvl="1" algn="l"/>
            <a:r>
              <a:rPr lang="en-US" sz="1600" dirty="0"/>
              <a:t>Prediction of Classes</a:t>
            </a:r>
          </a:p>
          <a:p>
            <a:pPr lvl="2" algn="l"/>
            <a:r>
              <a:rPr lang="en-US" sz="1600" dirty="0"/>
              <a:t>Predict outcome of each match: {Win, Draw, Lose}</a:t>
            </a:r>
          </a:p>
          <a:p>
            <a:pPr lvl="2" algn="l"/>
            <a:r>
              <a:rPr lang="en-US" sz="1600" dirty="0"/>
              <a:t>Overall league standings are determined by points: {W=3, D=1, L=0}</a:t>
            </a:r>
          </a:p>
        </p:txBody>
      </p:sp>
    </p:spTree>
    <p:extLst>
      <p:ext uri="{BB962C8B-B14F-4D97-AF65-F5344CB8AC3E}">
        <p14:creationId xmlns:p14="http://schemas.microsoft.com/office/powerpoint/2010/main" val="2582872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C4E38-7F7B-6555-9744-7084983D2FFA}"/>
              </a:ext>
            </a:extLst>
          </p:cNvPr>
          <p:cNvSpPr>
            <a:spLocks noGrp="1"/>
          </p:cNvSpPr>
          <p:nvPr>
            <p:ph type="title"/>
          </p:nvPr>
        </p:nvSpPr>
        <p:spPr/>
        <p:txBody>
          <a:bodyPr/>
          <a:lstStyle/>
          <a:p>
            <a:r>
              <a:rPr lang="en-US" dirty="0"/>
              <a:t>Practical Motivation</a:t>
            </a:r>
          </a:p>
        </p:txBody>
      </p:sp>
      <p:sp>
        <p:nvSpPr>
          <p:cNvPr id="3" name="Text Placeholder 2">
            <a:extLst>
              <a:ext uri="{FF2B5EF4-FFF2-40B4-BE49-F238E27FC236}">
                <a16:creationId xmlns:a16="http://schemas.microsoft.com/office/drawing/2014/main" id="{812F2DF2-63B6-B9AF-D523-CB790083B124}"/>
              </a:ext>
            </a:extLst>
          </p:cNvPr>
          <p:cNvSpPr>
            <a:spLocks noGrp="1"/>
          </p:cNvSpPr>
          <p:nvPr>
            <p:ph type="body" idx="1"/>
          </p:nvPr>
        </p:nvSpPr>
        <p:spPr>
          <a:xfrm>
            <a:off x="720000" y="1215751"/>
            <a:ext cx="7704000" cy="881990"/>
          </a:xfrm>
        </p:spPr>
        <p:txBody>
          <a:bodyPr/>
          <a:lstStyle/>
          <a:p>
            <a:pPr algn="l"/>
            <a:r>
              <a:rPr lang="en-US" sz="1800" dirty="0"/>
              <a:t>Football enthusiasts :)</a:t>
            </a:r>
          </a:p>
          <a:p>
            <a:pPr algn="l"/>
            <a:r>
              <a:rPr lang="en-US" sz="1800" dirty="0"/>
              <a:t>Practical applications: sports betting</a:t>
            </a:r>
          </a:p>
        </p:txBody>
      </p:sp>
      <p:grpSp>
        <p:nvGrpSpPr>
          <p:cNvPr id="7" name="Group 6">
            <a:extLst>
              <a:ext uri="{FF2B5EF4-FFF2-40B4-BE49-F238E27FC236}">
                <a16:creationId xmlns:a16="http://schemas.microsoft.com/office/drawing/2014/main" id="{8AB4A9C7-D08A-FE1E-ECB4-DAC7357AD749}"/>
              </a:ext>
            </a:extLst>
          </p:cNvPr>
          <p:cNvGrpSpPr/>
          <p:nvPr/>
        </p:nvGrpSpPr>
        <p:grpSpPr>
          <a:xfrm>
            <a:off x="1651728" y="2166720"/>
            <a:ext cx="5840544" cy="2571462"/>
            <a:chOff x="1467215" y="2166720"/>
            <a:chExt cx="5840544" cy="2571462"/>
          </a:xfrm>
        </p:grpSpPr>
        <p:pic>
          <p:nvPicPr>
            <p:cNvPr id="5122" name="Picture 2" descr="Ivan Toney Brentford GIF - Ivan Toney Brentford Toneygoat - Discover &amp;  Share GIFs">
              <a:extLst>
                <a:ext uri="{FF2B5EF4-FFF2-40B4-BE49-F238E27FC236}">
                  <a16:creationId xmlns:a16="http://schemas.microsoft.com/office/drawing/2014/main" id="{A090291E-7C5D-B175-409B-85634CB84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0862" y="2166720"/>
              <a:ext cx="2246897" cy="224689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andro Tonali Tonali Clapping GIF - Sandro Tonali Tonali Clapping Tonali -  Discover &amp; Share GIFs">
              <a:extLst>
                <a:ext uri="{FF2B5EF4-FFF2-40B4-BE49-F238E27FC236}">
                  <a16:creationId xmlns:a16="http://schemas.microsoft.com/office/drawing/2014/main" id="{2DB915E9-6CD8-2E82-B0D4-20DECA262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215" y="2174579"/>
              <a:ext cx="2246897" cy="22468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5AFAE58-A8F0-28E1-1B2E-BD1BB8220C4D}"/>
                </a:ext>
              </a:extLst>
            </p:cNvPr>
            <p:cNvSpPr txBox="1"/>
            <p:nvPr/>
          </p:nvSpPr>
          <p:spPr>
            <a:xfrm>
              <a:off x="1766512" y="4461183"/>
              <a:ext cx="1648302" cy="276999"/>
            </a:xfrm>
            <a:prstGeom prst="rect">
              <a:avLst/>
            </a:prstGeom>
            <a:noFill/>
          </p:spPr>
          <p:txBody>
            <a:bodyPr wrap="square">
              <a:spAutoFit/>
            </a:bodyPr>
            <a:lstStyle/>
            <a:p>
              <a:pPr algn="ctr"/>
              <a:r>
                <a:rPr lang="en-US" sz="1200" i="1" dirty="0">
                  <a:solidFill>
                    <a:schemeClr val="dk1"/>
                  </a:solidFill>
                  <a:latin typeface="Lato"/>
                  <a:ea typeface="Lato"/>
                  <a:cs typeface="Lato"/>
                </a:rPr>
                <a:t>(</a:t>
              </a:r>
              <a:r>
                <a:rPr lang="en-US" sz="1200" i="1" dirty="0" err="1">
                  <a:solidFill>
                    <a:schemeClr val="dk1"/>
                  </a:solidFill>
                  <a:latin typeface="Lato"/>
                  <a:ea typeface="Lato"/>
                  <a:cs typeface="Lato"/>
                </a:rPr>
                <a:t>Futball_Karim</a:t>
              </a:r>
              <a:r>
                <a:rPr lang="en-US" sz="1200" i="1" dirty="0">
                  <a:solidFill>
                    <a:schemeClr val="dk1"/>
                  </a:solidFill>
                  <a:latin typeface="Lato"/>
                  <a:ea typeface="Lato"/>
                  <a:cs typeface="Lato"/>
                </a:rPr>
                <a:t>, </a:t>
              </a:r>
              <a:r>
                <a:rPr lang="en-US" sz="1200" i="1" dirty="0">
                  <a:solidFill>
                    <a:schemeClr val="dk1"/>
                  </a:solidFill>
                  <a:latin typeface="Lato"/>
                  <a:ea typeface="Lato"/>
                  <a:cs typeface="Lato"/>
                  <a:sym typeface="Lato"/>
                </a:rPr>
                <a:t>2022</a:t>
              </a:r>
              <a:r>
                <a:rPr lang="en-US" sz="1200" i="1" dirty="0">
                  <a:solidFill>
                    <a:schemeClr val="dk1"/>
                  </a:solidFill>
                  <a:latin typeface="Lato"/>
                  <a:ea typeface="Lato"/>
                  <a:cs typeface="Lato"/>
                </a:rPr>
                <a:t>)</a:t>
              </a:r>
              <a:endParaRPr lang="en-GB" sz="1200" i="1" dirty="0">
                <a:solidFill>
                  <a:schemeClr val="dk1"/>
                </a:solidFill>
                <a:latin typeface="Lato"/>
                <a:ea typeface="Lato"/>
                <a:cs typeface="Lato"/>
              </a:endParaRPr>
            </a:p>
          </p:txBody>
        </p:sp>
        <p:sp>
          <p:nvSpPr>
            <p:cNvPr id="6" name="TextBox 5">
              <a:extLst>
                <a:ext uri="{FF2B5EF4-FFF2-40B4-BE49-F238E27FC236}">
                  <a16:creationId xmlns:a16="http://schemas.microsoft.com/office/drawing/2014/main" id="{48AFE416-72C2-443E-776E-19434A95C490}"/>
                </a:ext>
              </a:extLst>
            </p:cNvPr>
            <p:cNvSpPr txBox="1"/>
            <p:nvPr/>
          </p:nvSpPr>
          <p:spPr>
            <a:xfrm>
              <a:off x="5360159" y="4457845"/>
              <a:ext cx="1648302" cy="276999"/>
            </a:xfrm>
            <a:prstGeom prst="rect">
              <a:avLst/>
            </a:prstGeom>
            <a:noFill/>
          </p:spPr>
          <p:txBody>
            <a:bodyPr wrap="square">
              <a:spAutoFit/>
            </a:bodyPr>
            <a:lstStyle/>
            <a:p>
              <a:pPr algn="ctr"/>
              <a:r>
                <a:rPr lang="en-US" sz="1200" i="1" dirty="0">
                  <a:solidFill>
                    <a:schemeClr val="dk1"/>
                  </a:solidFill>
                  <a:latin typeface="Lato"/>
                  <a:ea typeface="Lato"/>
                  <a:cs typeface="Lato"/>
                </a:rPr>
                <a:t>(</a:t>
              </a:r>
              <a:r>
                <a:rPr lang="en-US" sz="1200" i="1" dirty="0" err="1">
                  <a:solidFill>
                    <a:schemeClr val="dk1"/>
                  </a:solidFill>
                  <a:latin typeface="Lato"/>
                  <a:ea typeface="Lato"/>
                  <a:cs typeface="Lato"/>
                </a:rPr>
                <a:t>balpino</a:t>
              </a:r>
              <a:r>
                <a:rPr lang="en-US" sz="1200" i="1" dirty="0">
                  <a:solidFill>
                    <a:schemeClr val="dk1"/>
                  </a:solidFill>
                  <a:latin typeface="Lato"/>
                  <a:ea typeface="Lato"/>
                  <a:cs typeface="Lato"/>
                </a:rPr>
                <a:t>, </a:t>
              </a:r>
              <a:r>
                <a:rPr lang="en-US" sz="1200" i="1" dirty="0">
                  <a:solidFill>
                    <a:schemeClr val="dk1"/>
                  </a:solidFill>
                  <a:latin typeface="Lato"/>
                  <a:ea typeface="Lato"/>
                  <a:cs typeface="Lato"/>
                  <a:sym typeface="Lato"/>
                </a:rPr>
                <a:t>2021</a:t>
              </a:r>
              <a:r>
                <a:rPr lang="en-US" sz="1200" i="1" dirty="0">
                  <a:solidFill>
                    <a:schemeClr val="dk1"/>
                  </a:solidFill>
                  <a:latin typeface="Lato"/>
                  <a:ea typeface="Lato"/>
                  <a:cs typeface="Lato"/>
                </a:rPr>
                <a:t>)</a:t>
              </a:r>
              <a:endParaRPr lang="en-GB" sz="1200" i="1" dirty="0">
                <a:solidFill>
                  <a:schemeClr val="dk1"/>
                </a:solidFill>
                <a:latin typeface="Lato"/>
                <a:ea typeface="Lato"/>
                <a:cs typeface="Lato"/>
              </a:endParaRPr>
            </a:p>
          </p:txBody>
        </p:sp>
      </p:grpSp>
    </p:spTree>
    <p:extLst>
      <p:ext uri="{BB962C8B-B14F-4D97-AF65-F5344CB8AC3E}">
        <p14:creationId xmlns:p14="http://schemas.microsoft.com/office/powerpoint/2010/main" val="1950584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0">
          <a:extLst>
            <a:ext uri="{FF2B5EF4-FFF2-40B4-BE49-F238E27FC236}">
              <a16:creationId xmlns:a16="http://schemas.microsoft.com/office/drawing/2014/main" id="{FB032A6B-1589-C176-A9A4-6C6405FCE6EE}"/>
            </a:ext>
          </a:extLst>
        </p:cNvPr>
        <p:cNvGrpSpPr/>
        <p:nvPr/>
      </p:nvGrpSpPr>
      <p:grpSpPr>
        <a:xfrm>
          <a:off x="0" y="0"/>
          <a:ext cx="0" cy="0"/>
          <a:chOff x="0" y="0"/>
          <a:chExt cx="0" cy="0"/>
        </a:xfrm>
      </p:grpSpPr>
      <p:sp>
        <p:nvSpPr>
          <p:cNvPr id="3391" name="Google Shape;3391;p38">
            <a:extLst>
              <a:ext uri="{FF2B5EF4-FFF2-40B4-BE49-F238E27FC236}">
                <a16:creationId xmlns:a16="http://schemas.microsoft.com/office/drawing/2014/main" id="{733945D7-F5BA-66C2-6FC0-C02DA146650B}"/>
              </a:ext>
            </a:extLst>
          </p:cNvPr>
          <p:cNvSpPr txBox="1">
            <a:spLocks noGrp="1"/>
          </p:cNvSpPr>
          <p:nvPr>
            <p:ph type="title"/>
          </p:nvPr>
        </p:nvSpPr>
        <p:spPr>
          <a:xfrm>
            <a:off x="2038200" y="2305981"/>
            <a:ext cx="5067600" cy="837300"/>
          </a:xfrm>
          <a:prstGeom prst="rect">
            <a:avLst/>
          </a:prstGeom>
        </p:spPr>
        <p:txBody>
          <a:bodyPr spcFirstLastPara="1" wrap="square" lIns="91425" tIns="91425" rIns="91425" bIns="91425" anchor="b" anchorCtr="0">
            <a:noAutofit/>
          </a:bodyPr>
          <a:lstStyle/>
          <a:p>
            <a:pPr marL="0" indent="0">
              <a:lnSpc>
                <a:spcPct val="114999"/>
              </a:lnSpc>
            </a:pPr>
            <a:r>
              <a:rPr lang="en"/>
              <a:t>Data Analysis</a:t>
            </a:r>
            <a:endParaRPr lang="en-US"/>
          </a:p>
        </p:txBody>
      </p:sp>
      <p:sp>
        <p:nvSpPr>
          <p:cNvPr id="3392" name="Google Shape;3392;p38">
            <a:extLst>
              <a:ext uri="{FF2B5EF4-FFF2-40B4-BE49-F238E27FC236}">
                <a16:creationId xmlns:a16="http://schemas.microsoft.com/office/drawing/2014/main" id="{1D1F65C9-083B-AF97-38A4-7B80BD47CFA7}"/>
              </a:ext>
            </a:extLst>
          </p:cNvPr>
          <p:cNvSpPr txBox="1">
            <a:spLocks noGrp="1"/>
          </p:cNvSpPr>
          <p:nvPr>
            <p:ph type="title" idx="2"/>
          </p:nvPr>
        </p:nvSpPr>
        <p:spPr>
          <a:xfrm>
            <a:off x="2038200" y="1374094"/>
            <a:ext cx="50676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3393" name="Google Shape;3393;p38">
            <a:extLst>
              <a:ext uri="{FF2B5EF4-FFF2-40B4-BE49-F238E27FC236}">
                <a16:creationId xmlns:a16="http://schemas.microsoft.com/office/drawing/2014/main" id="{E00E30F5-431D-4C02-ACE4-6C01AD966474}"/>
              </a:ext>
            </a:extLst>
          </p:cNvPr>
          <p:cNvSpPr txBox="1">
            <a:spLocks noGrp="1"/>
          </p:cNvSpPr>
          <p:nvPr>
            <p:ph type="subTitle" idx="1"/>
          </p:nvPr>
        </p:nvSpPr>
        <p:spPr>
          <a:xfrm>
            <a:off x="2038200" y="3293906"/>
            <a:ext cx="5067600" cy="837300"/>
          </a:xfrm>
          <a:prstGeom prst="rect">
            <a:avLst/>
          </a:prstGeom>
        </p:spPr>
        <p:txBody>
          <a:bodyPr spcFirstLastPara="1" wrap="square" lIns="91425" tIns="91425" rIns="91425" bIns="91425" anchor="ctr" anchorCtr="0">
            <a:noAutofit/>
          </a:bodyPr>
          <a:lstStyle/>
          <a:p>
            <a:pPr marL="0" lvl="0" indent="0" algn="ctr">
              <a:lnSpc>
                <a:spcPct val="114999"/>
              </a:lnSpc>
              <a:spcBef>
                <a:spcPts val="0"/>
              </a:spcBef>
              <a:spcAft>
                <a:spcPts val="0"/>
              </a:spcAft>
              <a:buNone/>
            </a:pPr>
            <a:r>
              <a:rPr lang="en" dirty="0"/>
              <a:t>Webscraping</a:t>
            </a:r>
          </a:p>
          <a:p>
            <a:pPr marL="0" indent="0">
              <a:lnSpc>
                <a:spcPct val="114999"/>
              </a:lnSpc>
            </a:pPr>
            <a:r>
              <a:rPr lang="en" dirty="0"/>
              <a:t>Data Processing</a:t>
            </a:r>
          </a:p>
          <a:p>
            <a:pPr marL="0" indent="0">
              <a:lnSpc>
                <a:spcPct val="114999"/>
              </a:lnSpc>
            </a:pPr>
            <a:r>
              <a:rPr lang="en" dirty="0"/>
              <a:t>Exploratory Data Analysis</a:t>
            </a:r>
          </a:p>
        </p:txBody>
      </p:sp>
      <p:grpSp>
        <p:nvGrpSpPr>
          <p:cNvPr id="3394" name="Google Shape;3394;p38">
            <a:extLst>
              <a:ext uri="{FF2B5EF4-FFF2-40B4-BE49-F238E27FC236}">
                <a16:creationId xmlns:a16="http://schemas.microsoft.com/office/drawing/2014/main" id="{9951AA74-9A82-35B7-75DA-1048926D2E11}"/>
              </a:ext>
            </a:extLst>
          </p:cNvPr>
          <p:cNvGrpSpPr/>
          <p:nvPr/>
        </p:nvGrpSpPr>
        <p:grpSpPr>
          <a:xfrm>
            <a:off x="1123300" y="-763875"/>
            <a:ext cx="143400" cy="2454350"/>
            <a:chOff x="2030200" y="685625"/>
            <a:chExt cx="143400" cy="2454350"/>
          </a:xfrm>
        </p:grpSpPr>
        <p:grpSp>
          <p:nvGrpSpPr>
            <p:cNvPr id="3395" name="Google Shape;3395;p38">
              <a:extLst>
                <a:ext uri="{FF2B5EF4-FFF2-40B4-BE49-F238E27FC236}">
                  <a16:creationId xmlns:a16="http://schemas.microsoft.com/office/drawing/2014/main" id="{72C98A02-77EC-BF3F-EC11-9FBC58B3EF4A}"/>
                </a:ext>
              </a:extLst>
            </p:cNvPr>
            <p:cNvGrpSpPr/>
            <p:nvPr/>
          </p:nvGrpSpPr>
          <p:grpSpPr>
            <a:xfrm>
              <a:off x="2030200" y="685625"/>
              <a:ext cx="143400" cy="2454350"/>
              <a:chOff x="2436050" y="685625"/>
              <a:chExt cx="143400" cy="2454350"/>
            </a:xfrm>
          </p:grpSpPr>
          <p:sp>
            <p:nvSpPr>
              <p:cNvPr id="3396" name="Google Shape;3396;p38">
                <a:extLst>
                  <a:ext uri="{FF2B5EF4-FFF2-40B4-BE49-F238E27FC236}">
                    <a16:creationId xmlns:a16="http://schemas.microsoft.com/office/drawing/2014/main" id="{6DD86D0C-9AAF-D9BD-7E11-09D321930885}"/>
                  </a:ext>
                </a:extLst>
              </p:cNvPr>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7" name="Google Shape;3397;p38">
                <a:extLst>
                  <a:ext uri="{FF2B5EF4-FFF2-40B4-BE49-F238E27FC236}">
                    <a16:creationId xmlns:a16="http://schemas.microsoft.com/office/drawing/2014/main" id="{6DEACA29-F9BD-06C4-8404-05FFA3F6CE25}"/>
                  </a:ext>
                </a:extLst>
              </p:cNvPr>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8" name="Google Shape;3398;p38">
                <a:extLst>
                  <a:ext uri="{FF2B5EF4-FFF2-40B4-BE49-F238E27FC236}">
                    <a16:creationId xmlns:a16="http://schemas.microsoft.com/office/drawing/2014/main" id="{36EE5C8C-AC32-F297-182B-9D854D9A9946}"/>
                  </a:ext>
                </a:extLst>
              </p:cNvPr>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9" name="Google Shape;3399;p38">
                <a:extLst>
                  <a:ext uri="{FF2B5EF4-FFF2-40B4-BE49-F238E27FC236}">
                    <a16:creationId xmlns:a16="http://schemas.microsoft.com/office/drawing/2014/main" id="{DBE5ED9D-FB90-14C1-C2AF-6D860B7336D1}"/>
                  </a:ext>
                </a:extLst>
              </p:cNvPr>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0" name="Google Shape;3400;p38">
                <a:extLst>
                  <a:ext uri="{FF2B5EF4-FFF2-40B4-BE49-F238E27FC236}">
                    <a16:creationId xmlns:a16="http://schemas.microsoft.com/office/drawing/2014/main" id="{F79CA941-CA47-508E-D639-865B4E0C392D}"/>
                  </a:ext>
                </a:extLst>
              </p:cNvPr>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1" name="Google Shape;3401;p38">
                <a:extLst>
                  <a:ext uri="{FF2B5EF4-FFF2-40B4-BE49-F238E27FC236}">
                    <a16:creationId xmlns:a16="http://schemas.microsoft.com/office/drawing/2014/main" id="{E5A2B4D0-1565-722D-43B4-EACC7684340E}"/>
                  </a:ext>
                </a:extLst>
              </p:cNvPr>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2" name="Google Shape;3402;p38">
                <a:extLst>
                  <a:ext uri="{FF2B5EF4-FFF2-40B4-BE49-F238E27FC236}">
                    <a16:creationId xmlns:a16="http://schemas.microsoft.com/office/drawing/2014/main" id="{A14026A7-FD0D-0D90-7D4F-6086D1EDFB44}"/>
                  </a:ext>
                </a:extLst>
              </p:cNvPr>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3" name="Google Shape;3403;p38">
                <a:extLst>
                  <a:ext uri="{FF2B5EF4-FFF2-40B4-BE49-F238E27FC236}">
                    <a16:creationId xmlns:a16="http://schemas.microsoft.com/office/drawing/2014/main" id="{460D63DC-4A76-39CA-692D-0519D295658B}"/>
                  </a:ext>
                </a:extLst>
              </p:cNvPr>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4" name="Google Shape;3404;p38">
                <a:extLst>
                  <a:ext uri="{FF2B5EF4-FFF2-40B4-BE49-F238E27FC236}">
                    <a16:creationId xmlns:a16="http://schemas.microsoft.com/office/drawing/2014/main" id="{57559F1E-C141-BF17-FE31-FBFD4FED796A}"/>
                  </a:ext>
                </a:extLst>
              </p:cNvPr>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5" name="Google Shape;3405;p38">
                <a:extLst>
                  <a:ext uri="{FF2B5EF4-FFF2-40B4-BE49-F238E27FC236}">
                    <a16:creationId xmlns:a16="http://schemas.microsoft.com/office/drawing/2014/main" id="{9CE3D8F0-946B-B783-F6AE-BF4E2CDD03E0}"/>
                  </a:ext>
                </a:extLst>
              </p:cNvPr>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6" name="Google Shape;3406;p38">
                <a:extLst>
                  <a:ext uri="{FF2B5EF4-FFF2-40B4-BE49-F238E27FC236}">
                    <a16:creationId xmlns:a16="http://schemas.microsoft.com/office/drawing/2014/main" id="{C4D2E096-9D15-9BF6-9C1D-2D0290924DC5}"/>
                  </a:ext>
                </a:extLst>
              </p:cNvPr>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7" name="Google Shape;3407;p38">
                <a:extLst>
                  <a:ext uri="{FF2B5EF4-FFF2-40B4-BE49-F238E27FC236}">
                    <a16:creationId xmlns:a16="http://schemas.microsoft.com/office/drawing/2014/main" id="{E075664F-BBAA-F126-7A9B-96D817A8C6B3}"/>
                  </a:ext>
                </a:extLst>
              </p:cNvPr>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408" name="Google Shape;3408;p38">
              <a:extLst>
                <a:ext uri="{FF2B5EF4-FFF2-40B4-BE49-F238E27FC236}">
                  <a16:creationId xmlns:a16="http://schemas.microsoft.com/office/drawing/2014/main" id="{A39E474E-8276-F710-7965-01BD1027F0D9}"/>
                </a:ext>
              </a:extLst>
            </p:cNvPr>
            <p:cNvGrpSpPr/>
            <p:nvPr/>
          </p:nvGrpSpPr>
          <p:grpSpPr>
            <a:xfrm>
              <a:off x="2030200" y="685625"/>
              <a:ext cx="143400" cy="2454350"/>
              <a:chOff x="2436050" y="685625"/>
              <a:chExt cx="143400" cy="2454350"/>
            </a:xfrm>
          </p:grpSpPr>
          <p:sp>
            <p:nvSpPr>
              <p:cNvPr id="3409" name="Google Shape;3409;p38">
                <a:extLst>
                  <a:ext uri="{FF2B5EF4-FFF2-40B4-BE49-F238E27FC236}">
                    <a16:creationId xmlns:a16="http://schemas.microsoft.com/office/drawing/2014/main" id="{8397D349-F605-8E86-47FD-FC2C115F07CE}"/>
                  </a:ext>
                </a:extLst>
              </p:cNvPr>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0" name="Google Shape;3410;p38">
                <a:extLst>
                  <a:ext uri="{FF2B5EF4-FFF2-40B4-BE49-F238E27FC236}">
                    <a16:creationId xmlns:a16="http://schemas.microsoft.com/office/drawing/2014/main" id="{3F3AE536-5707-12CD-4DC2-EAC32DA93754}"/>
                  </a:ext>
                </a:extLst>
              </p:cNvPr>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1" name="Google Shape;3411;p38">
                <a:extLst>
                  <a:ext uri="{FF2B5EF4-FFF2-40B4-BE49-F238E27FC236}">
                    <a16:creationId xmlns:a16="http://schemas.microsoft.com/office/drawing/2014/main" id="{9609B235-7A54-A6C8-2E83-11EADEE3617D}"/>
                  </a:ext>
                </a:extLst>
              </p:cNvPr>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2" name="Google Shape;3412;p38">
                <a:extLst>
                  <a:ext uri="{FF2B5EF4-FFF2-40B4-BE49-F238E27FC236}">
                    <a16:creationId xmlns:a16="http://schemas.microsoft.com/office/drawing/2014/main" id="{5B4068B9-AEA6-4102-FE7F-A9886E8E0E8F}"/>
                  </a:ext>
                </a:extLst>
              </p:cNvPr>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3" name="Google Shape;3413;p38">
                <a:extLst>
                  <a:ext uri="{FF2B5EF4-FFF2-40B4-BE49-F238E27FC236}">
                    <a16:creationId xmlns:a16="http://schemas.microsoft.com/office/drawing/2014/main" id="{ADB4BA73-3083-B444-EB2A-2110040749C0}"/>
                  </a:ext>
                </a:extLst>
              </p:cNvPr>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4" name="Google Shape;3414;p38">
                <a:extLst>
                  <a:ext uri="{FF2B5EF4-FFF2-40B4-BE49-F238E27FC236}">
                    <a16:creationId xmlns:a16="http://schemas.microsoft.com/office/drawing/2014/main" id="{A0F7F4A9-177A-CDAD-2BDF-730405000656}"/>
                  </a:ext>
                </a:extLst>
              </p:cNvPr>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5" name="Google Shape;3415;p38">
                <a:extLst>
                  <a:ext uri="{FF2B5EF4-FFF2-40B4-BE49-F238E27FC236}">
                    <a16:creationId xmlns:a16="http://schemas.microsoft.com/office/drawing/2014/main" id="{1A6D4EBF-E63F-9E1A-7473-BE48822978F5}"/>
                  </a:ext>
                </a:extLst>
              </p:cNvPr>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6" name="Google Shape;3416;p38">
                <a:extLst>
                  <a:ext uri="{FF2B5EF4-FFF2-40B4-BE49-F238E27FC236}">
                    <a16:creationId xmlns:a16="http://schemas.microsoft.com/office/drawing/2014/main" id="{A4F5661B-2ABB-4105-B392-D63A871AF3DD}"/>
                  </a:ext>
                </a:extLst>
              </p:cNvPr>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7" name="Google Shape;3417;p38">
                <a:extLst>
                  <a:ext uri="{FF2B5EF4-FFF2-40B4-BE49-F238E27FC236}">
                    <a16:creationId xmlns:a16="http://schemas.microsoft.com/office/drawing/2014/main" id="{E9F22DA1-614D-6564-AE87-A69AB78D31DB}"/>
                  </a:ext>
                </a:extLst>
              </p:cNvPr>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8" name="Google Shape;3418;p38">
                <a:extLst>
                  <a:ext uri="{FF2B5EF4-FFF2-40B4-BE49-F238E27FC236}">
                    <a16:creationId xmlns:a16="http://schemas.microsoft.com/office/drawing/2014/main" id="{28AE7C32-D34E-8D38-7FF5-4E838F34930E}"/>
                  </a:ext>
                </a:extLst>
              </p:cNvPr>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9" name="Google Shape;3419;p38">
                <a:extLst>
                  <a:ext uri="{FF2B5EF4-FFF2-40B4-BE49-F238E27FC236}">
                    <a16:creationId xmlns:a16="http://schemas.microsoft.com/office/drawing/2014/main" id="{3316ACE9-0B41-E12C-27D4-0DBDC2319F32}"/>
                  </a:ext>
                </a:extLst>
              </p:cNvPr>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0" name="Google Shape;3420;p38">
                <a:extLst>
                  <a:ext uri="{FF2B5EF4-FFF2-40B4-BE49-F238E27FC236}">
                    <a16:creationId xmlns:a16="http://schemas.microsoft.com/office/drawing/2014/main" id="{985678C8-44B7-9559-EDA5-11B0A3A3FF14}"/>
                  </a:ext>
                </a:extLst>
              </p:cNvPr>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421" name="Google Shape;3421;p38">
            <a:extLst>
              <a:ext uri="{FF2B5EF4-FFF2-40B4-BE49-F238E27FC236}">
                <a16:creationId xmlns:a16="http://schemas.microsoft.com/office/drawing/2014/main" id="{91D0C833-8584-0BD3-E9DC-7EF5BD415BF8}"/>
              </a:ext>
            </a:extLst>
          </p:cNvPr>
          <p:cNvGrpSpPr/>
          <p:nvPr/>
        </p:nvGrpSpPr>
        <p:grpSpPr>
          <a:xfrm>
            <a:off x="1406500" y="2243875"/>
            <a:ext cx="143400" cy="2454350"/>
            <a:chOff x="2436050" y="685625"/>
            <a:chExt cx="143400" cy="2454350"/>
          </a:xfrm>
        </p:grpSpPr>
        <p:grpSp>
          <p:nvGrpSpPr>
            <p:cNvPr id="3422" name="Google Shape;3422;p38">
              <a:extLst>
                <a:ext uri="{FF2B5EF4-FFF2-40B4-BE49-F238E27FC236}">
                  <a16:creationId xmlns:a16="http://schemas.microsoft.com/office/drawing/2014/main" id="{F4C61D78-9C78-2CB0-7A71-6A6F02C518A7}"/>
                </a:ext>
              </a:extLst>
            </p:cNvPr>
            <p:cNvGrpSpPr/>
            <p:nvPr/>
          </p:nvGrpSpPr>
          <p:grpSpPr>
            <a:xfrm>
              <a:off x="2436050" y="685625"/>
              <a:ext cx="143400" cy="2454350"/>
              <a:chOff x="2436050" y="685625"/>
              <a:chExt cx="143400" cy="2454350"/>
            </a:xfrm>
          </p:grpSpPr>
          <p:sp>
            <p:nvSpPr>
              <p:cNvPr id="3423" name="Google Shape;3423;p38">
                <a:extLst>
                  <a:ext uri="{FF2B5EF4-FFF2-40B4-BE49-F238E27FC236}">
                    <a16:creationId xmlns:a16="http://schemas.microsoft.com/office/drawing/2014/main" id="{72C8FACC-F4EC-5C7F-277B-F71F6525E53C}"/>
                  </a:ext>
                </a:extLst>
              </p:cNvPr>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4" name="Google Shape;3424;p38">
                <a:extLst>
                  <a:ext uri="{FF2B5EF4-FFF2-40B4-BE49-F238E27FC236}">
                    <a16:creationId xmlns:a16="http://schemas.microsoft.com/office/drawing/2014/main" id="{7D2CA258-755C-9E07-51FF-B7789BC62B7F}"/>
                  </a:ext>
                </a:extLst>
              </p:cNvPr>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5" name="Google Shape;3425;p38">
                <a:extLst>
                  <a:ext uri="{FF2B5EF4-FFF2-40B4-BE49-F238E27FC236}">
                    <a16:creationId xmlns:a16="http://schemas.microsoft.com/office/drawing/2014/main" id="{7B9EFA48-1EF2-288B-9116-1C1BB2AF2655}"/>
                  </a:ext>
                </a:extLst>
              </p:cNvPr>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6" name="Google Shape;3426;p38">
                <a:extLst>
                  <a:ext uri="{FF2B5EF4-FFF2-40B4-BE49-F238E27FC236}">
                    <a16:creationId xmlns:a16="http://schemas.microsoft.com/office/drawing/2014/main" id="{AA72875D-9C64-01BF-1199-FD84BC6DFCE1}"/>
                  </a:ext>
                </a:extLst>
              </p:cNvPr>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7" name="Google Shape;3427;p38">
                <a:extLst>
                  <a:ext uri="{FF2B5EF4-FFF2-40B4-BE49-F238E27FC236}">
                    <a16:creationId xmlns:a16="http://schemas.microsoft.com/office/drawing/2014/main" id="{28895011-75DF-9DDC-A596-E0C63B1A4BF3}"/>
                  </a:ext>
                </a:extLst>
              </p:cNvPr>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8" name="Google Shape;3428;p38">
                <a:extLst>
                  <a:ext uri="{FF2B5EF4-FFF2-40B4-BE49-F238E27FC236}">
                    <a16:creationId xmlns:a16="http://schemas.microsoft.com/office/drawing/2014/main" id="{5E3F6F0E-C7CD-2369-D2BC-1ADF9D0DD2D4}"/>
                  </a:ext>
                </a:extLst>
              </p:cNvPr>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9" name="Google Shape;3429;p38">
                <a:extLst>
                  <a:ext uri="{FF2B5EF4-FFF2-40B4-BE49-F238E27FC236}">
                    <a16:creationId xmlns:a16="http://schemas.microsoft.com/office/drawing/2014/main" id="{8759F685-D0EA-FF12-E88B-1951DFAD2B91}"/>
                  </a:ext>
                </a:extLst>
              </p:cNvPr>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0" name="Google Shape;3430;p38">
                <a:extLst>
                  <a:ext uri="{FF2B5EF4-FFF2-40B4-BE49-F238E27FC236}">
                    <a16:creationId xmlns:a16="http://schemas.microsoft.com/office/drawing/2014/main" id="{B1ADA3A6-1781-56E0-17B6-E1CC05F43109}"/>
                  </a:ext>
                </a:extLst>
              </p:cNvPr>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1" name="Google Shape;3431;p38">
                <a:extLst>
                  <a:ext uri="{FF2B5EF4-FFF2-40B4-BE49-F238E27FC236}">
                    <a16:creationId xmlns:a16="http://schemas.microsoft.com/office/drawing/2014/main" id="{FDDAF4D2-A055-08B6-57D5-811939DE6067}"/>
                  </a:ext>
                </a:extLst>
              </p:cNvPr>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2" name="Google Shape;3432;p38">
                <a:extLst>
                  <a:ext uri="{FF2B5EF4-FFF2-40B4-BE49-F238E27FC236}">
                    <a16:creationId xmlns:a16="http://schemas.microsoft.com/office/drawing/2014/main" id="{F873DBF2-9E9C-97F7-AC4A-7FDD73442EDF}"/>
                  </a:ext>
                </a:extLst>
              </p:cNvPr>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3" name="Google Shape;3433;p38">
                <a:extLst>
                  <a:ext uri="{FF2B5EF4-FFF2-40B4-BE49-F238E27FC236}">
                    <a16:creationId xmlns:a16="http://schemas.microsoft.com/office/drawing/2014/main" id="{C78BF53D-613A-1FDA-BEE5-02A2CE6A77B9}"/>
                  </a:ext>
                </a:extLst>
              </p:cNvPr>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4" name="Google Shape;3434;p38">
                <a:extLst>
                  <a:ext uri="{FF2B5EF4-FFF2-40B4-BE49-F238E27FC236}">
                    <a16:creationId xmlns:a16="http://schemas.microsoft.com/office/drawing/2014/main" id="{4214D2F3-39F8-A558-1C86-F46C980968B0}"/>
                  </a:ext>
                </a:extLst>
              </p:cNvPr>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435" name="Google Shape;3435;p38">
              <a:extLst>
                <a:ext uri="{FF2B5EF4-FFF2-40B4-BE49-F238E27FC236}">
                  <a16:creationId xmlns:a16="http://schemas.microsoft.com/office/drawing/2014/main" id="{B8DF5ECA-A2FB-B259-DA17-6F73E5236F67}"/>
                </a:ext>
              </a:extLst>
            </p:cNvPr>
            <p:cNvGrpSpPr/>
            <p:nvPr/>
          </p:nvGrpSpPr>
          <p:grpSpPr>
            <a:xfrm>
              <a:off x="2436050" y="685625"/>
              <a:ext cx="143400" cy="2454350"/>
              <a:chOff x="2436050" y="685625"/>
              <a:chExt cx="143400" cy="2454350"/>
            </a:xfrm>
          </p:grpSpPr>
          <p:sp>
            <p:nvSpPr>
              <p:cNvPr id="3436" name="Google Shape;3436;p38">
                <a:extLst>
                  <a:ext uri="{FF2B5EF4-FFF2-40B4-BE49-F238E27FC236}">
                    <a16:creationId xmlns:a16="http://schemas.microsoft.com/office/drawing/2014/main" id="{53C17CB1-9ECC-9129-1D58-0E9FAA1C01A5}"/>
                  </a:ext>
                </a:extLst>
              </p:cNvPr>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7" name="Google Shape;3437;p38">
                <a:extLst>
                  <a:ext uri="{FF2B5EF4-FFF2-40B4-BE49-F238E27FC236}">
                    <a16:creationId xmlns:a16="http://schemas.microsoft.com/office/drawing/2014/main" id="{E9335E3E-303F-AE02-F264-F11359ED1A78}"/>
                  </a:ext>
                </a:extLst>
              </p:cNvPr>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8" name="Google Shape;3438;p38">
                <a:extLst>
                  <a:ext uri="{FF2B5EF4-FFF2-40B4-BE49-F238E27FC236}">
                    <a16:creationId xmlns:a16="http://schemas.microsoft.com/office/drawing/2014/main" id="{D4C232F3-7A7D-D4FE-09AF-DBF26C172141}"/>
                  </a:ext>
                </a:extLst>
              </p:cNvPr>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9" name="Google Shape;3439;p38">
                <a:extLst>
                  <a:ext uri="{FF2B5EF4-FFF2-40B4-BE49-F238E27FC236}">
                    <a16:creationId xmlns:a16="http://schemas.microsoft.com/office/drawing/2014/main" id="{67D20618-C5B1-0301-C144-5FBF773DF084}"/>
                  </a:ext>
                </a:extLst>
              </p:cNvPr>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0" name="Google Shape;3440;p38">
                <a:extLst>
                  <a:ext uri="{FF2B5EF4-FFF2-40B4-BE49-F238E27FC236}">
                    <a16:creationId xmlns:a16="http://schemas.microsoft.com/office/drawing/2014/main" id="{42EF15FF-FFC7-5F7E-916C-1F6E0B9C5B70}"/>
                  </a:ext>
                </a:extLst>
              </p:cNvPr>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1" name="Google Shape;3441;p38">
                <a:extLst>
                  <a:ext uri="{FF2B5EF4-FFF2-40B4-BE49-F238E27FC236}">
                    <a16:creationId xmlns:a16="http://schemas.microsoft.com/office/drawing/2014/main" id="{AF91C007-0B64-DD7A-119B-936AD8F9041A}"/>
                  </a:ext>
                </a:extLst>
              </p:cNvPr>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2" name="Google Shape;3442;p38">
                <a:extLst>
                  <a:ext uri="{FF2B5EF4-FFF2-40B4-BE49-F238E27FC236}">
                    <a16:creationId xmlns:a16="http://schemas.microsoft.com/office/drawing/2014/main" id="{9492D8B6-9051-1275-5CD7-15252F4F55A5}"/>
                  </a:ext>
                </a:extLst>
              </p:cNvPr>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3" name="Google Shape;3443;p38">
                <a:extLst>
                  <a:ext uri="{FF2B5EF4-FFF2-40B4-BE49-F238E27FC236}">
                    <a16:creationId xmlns:a16="http://schemas.microsoft.com/office/drawing/2014/main" id="{90B11F6E-E7AF-47D7-1E0F-2F946BEB08BD}"/>
                  </a:ext>
                </a:extLst>
              </p:cNvPr>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4" name="Google Shape;3444;p38">
                <a:extLst>
                  <a:ext uri="{FF2B5EF4-FFF2-40B4-BE49-F238E27FC236}">
                    <a16:creationId xmlns:a16="http://schemas.microsoft.com/office/drawing/2014/main" id="{B8EF6AA7-206F-83C6-D655-21FB4BE2667E}"/>
                  </a:ext>
                </a:extLst>
              </p:cNvPr>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5" name="Google Shape;3445;p38">
                <a:extLst>
                  <a:ext uri="{FF2B5EF4-FFF2-40B4-BE49-F238E27FC236}">
                    <a16:creationId xmlns:a16="http://schemas.microsoft.com/office/drawing/2014/main" id="{9B7DB4EC-27DE-17AD-B225-FE8AAB1136F5}"/>
                  </a:ext>
                </a:extLst>
              </p:cNvPr>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6" name="Google Shape;3446;p38">
                <a:extLst>
                  <a:ext uri="{FF2B5EF4-FFF2-40B4-BE49-F238E27FC236}">
                    <a16:creationId xmlns:a16="http://schemas.microsoft.com/office/drawing/2014/main" id="{FFACEF02-C24A-8122-215F-984CF53FAE82}"/>
                  </a:ext>
                </a:extLst>
              </p:cNvPr>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7" name="Google Shape;3447;p38">
                <a:extLst>
                  <a:ext uri="{FF2B5EF4-FFF2-40B4-BE49-F238E27FC236}">
                    <a16:creationId xmlns:a16="http://schemas.microsoft.com/office/drawing/2014/main" id="{09224B3B-312E-C4B7-8359-DEC1655BCE79}"/>
                  </a:ext>
                </a:extLst>
              </p:cNvPr>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448" name="Google Shape;3448;p38">
            <a:extLst>
              <a:ext uri="{FF2B5EF4-FFF2-40B4-BE49-F238E27FC236}">
                <a16:creationId xmlns:a16="http://schemas.microsoft.com/office/drawing/2014/main" id="{3C25BE9D-CA30-68CF-1C9A-1B4EBE59225B}"/>
              </a:ext>
            </a:extLst>
          </p:cNvPr>
          <p:cNvGrpSpPr/>
          <p:nvPr/>
        </p:nvGrpSpPr>
        <p:grpSpPr>
          <a:xfrm>
            <a:off x="7893775" y="-127789"/>
            <a:ext cx="143400" cy="2454350"/>
            <a:chOff x="2030200" y="685625"/>
            <a:chExt cx="143400" cy="2454350"/>
          </a:xfrm>
        </p:grpSpPr>
        <p:grpSp>
          <p:nvGrpSpPr>
            <p:cNvPr id="3449" name="Google Shape;3449;p38">
              <a:extLst>
                <a:ext uri="{FF2B5EF4-FFF2-40B4-BE49-F238E27FC236}">
                  <a16:creationId xmlns:a16="http://schemas.microsoft.com/office/drawing/2014/main" id="{E62D11F5-55C6-83CE-F0F9-050433B120B7}"/>
                </a:ext>
              </a:extLst>
            </p:cNvPr>
            <p:cNvGrpSpPr/>
            <p:nvPr/>
          </p:nvGrpSpPr>
          <p:grpSpPr>
            <a:xfrm>
              <a:off x="2030200" y="685625"/>
              <a:ext cx="143400" cy="2454350"/>
              <a:chOff x="2436050" y="685625"/>
              <a:chExt cx="143400" cy="2454350"/>
            </a:xfrm>
          </p:grpSpPr>
          <p:sp>
            <p:nvSpPr>
              <p:cNvPr id="3450" name="Google Shape;3450;p38">
                <a:extLst>
                  <a:ext uri="{FF2B5EF4-FFF2-40B4-BE49-F238E27FC236}">
                    <a16:creationId xmlns:a16="http://schemas.microsoft.com/office/drawing/2014/main" id="{BFAB9F9C-9120-883C-29AB-A25857E72E18}"/>
                  </a:ext>
                </a:extLst>
              </p:cNvPr>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1" name="Google Shape;3451;p38">
                <a:extLst>
                  <a:ext uri="{FF2B5EF4-FFF2-40B4-BE49-F238E27FC236}">
                    <a16:creationId xmlns:a16="http://schemas.microsoft.com/office/drawing/2014/main" id="{69785DB4-A565-76EA-BEFC-21950994E972}"/>
                  </a:ext>
                </a:extLst>
              </p:cNvPr>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2" name="Google Shape;3452;p38">
                <a:extLst>
                  <a:ext uri="{FF2B5EF4-FFF2-40B4-BE49-F238E27FC236}">
                    <a16:creationId xmlns:a16="http://schemas.microsoft.com/office/drawing/2014/main" id="{90E27311-953F-4FD5-C873-07DC3A0FF5A6}"/>
                  </a:ext>
                </a:extLst>
              </p:cNvPr>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3" name="Google Shape;3453;p38">
                <a:extLst>
                  <a:ext uri="{FF2B5EF4-FFF2-40B4-BE49-F238E27FC236}">
                    <a16:creationId xmlns:a16="http://schemas.microsoft.com/office/drawing/2014/main" id="{7111EF67-A161-35AC-A8EF-2C109C76DE63}"/>
                  </a:ext>
                </a:extLst>
              </p:cNvPr>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4" name="Google Shape;3454;p38">
                <a:extLst>
                  <a:ext uri="{FF2B5EF4-FFF2-40B4-BE49-F238E27FC236}">
                    <a16:creationId xmlns:a16="http://schemas.microsoft.com/office/drawing/2014/main" id="{DEC65E77-A5E2-7487-2D07-8D18D3941032}"/>
                  </a:ext>
                </a:extLst>
              </p:cNvPr>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5" name="Google Shape;3455;p38">
                <a:extLst>
                  <a:ext uri="{FF2B5EF4-FFF2-40B4-BE49-F238E27FC236}">
                    <a16:creationId xmlns:a16="http://schemas.microsoft.com/office/drawing/2014/main" id="{A80F3585-ECE8-54ED-F2C9-890E2CB68081}"/>
                  </a:ext>
                </a:extLst>
              </p:cNvPr>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6" name="Google Shape;3456;p38">
                <a:extLst>
                  <a:ext uri="{FF2B5EF4-FFF2-40B4-BE49-F238E27FC236}">
                    <a16:creationId xmlns:a16="http://schemas.microsoft.com/office/drawing/2014/main" id="{05C6D300-1C00-2D66-8C68-B202B4F09D9C}"/>
                  </a:ext>
                </a:extLst>
              </p:cNvPr>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7" name="Google Shape;3457;p38">
                <a:extLst>
                  <a:ext uri="{FF2B5EF4-FFF2-40B4-BE49-F238E27FC236}">
                    <a16:creationId xmlns:a16="http://schemas.microsoft.com/office/drawing/2014/main" id="{7E36E140-F403-2BB2-9973-F38E3EB2E92C}"/>
                  </a:ext>
                </a:extLst>
              </p:cNvPr>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8" name="Google Shape;3458;p38">
                <a:extLst>
                  <a:ext uri="{FF2B5EF4-FFF2-40B4-BE49-F238E27FC236}">
                    <a16:creationId xmlns:a16="http://schemas.microsoft.com/office/drawing/2014/main" id="{98528411-E80C-E791-360E-16EF1DF53E43}"/>
                  </a:ext>
                </a:extLst>
              </p:cNvPr>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9" name="Google Shape;3459;p38">
                <a:extLst>
                  <a:ext uri="{FF2B5EF4-FFF2-40B4-BE49-F238E27FC236}">
                    <a16:creationId xmlns:a16="http://schemas.microsoft.com/office/drawing/2014/main" id="{436F162F-2186-40B8-4E47-6FAB486310D3}"/>
                  </a:ext>
                </a:extLst>
              </p:cNvPr>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0" name="Google Shape;3460;p38">
                <a:extLst>
                  <a:ext uri="{FF2B5EF4-FFF2-40B4-BE49-F238E27FC236}">
                    <a16:creationId xmlns:a16="http://schemas.microsoft.com/office/drawing/2014/main" id="{8E1955A7-3B90-481F-4EAE-70B791B930AD}"/>
                  </a:ext>
                </a:extLst>
              </p:cNvPr>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1" name="Google Shape;3461;p38">
                <a:extLst>
                  <a:ext uri="{FF2B5EF4-FFF2-40B4-BE49-F238E27FC236}">
                    <a16:creationId xmlns:a16="http://schemas.microsoft.com/office/drawing/2014/main" id="{5CA4B153-AAE1-8BE5-E641-260FF5B11FFA}"/>
                  </a:ext>
                </a:extLst>
              </p:cNvPr>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462" name="Google Shape;3462;p38">
              <a:extLst>
                <a:ext uri="{FF2B5EF4-FFF2-40B4-BE49-F238E27FC236}">
                  <a16:creationId xmlns:a16="http://schemas.microsoft.com/office/drawing/2014/main" id="{1DE14866-8094-0A07-294B-254A04A7B471}"/>
                </a:ext>
              </a:extLst>
            </p:cNvPr>
            <p:cNvGrpSpPr/>
            <p:nvPr/>
          </p:nvGrpSpPr>
          <p:grpSpPr>
            <a:xfrm>
              <a:off x="2030200" y="685625"/>
              <a:ext cx="143400" cy="2454350"/>
              <a:chOff x="2436050" y="685625"/>
              <a:chExt cx="143400" cy="2454350"/>
            </a:xfrm>
          </p:grpSpPr>
          <p:sp>
            <p:nvSpPr>
              <p:cNvPr id="3463" name="Google Shape;3463;p38">
                <a:extLst>
                  <a:ext uri="{FF2B5EF4-FFF2-40B4-BE49-F238E27FC236}">
                    <a16:creationId xmlns:a16="http://schemas.microsoft.com/office/drawing/2014/main" id="{8A74CF1C-9B49-90EA-B37B-579BE4C9BF72}"/>
                  </a:ext>
                </a:extLst>
              </p:cNvPr>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4" name="Google Shape;3464;p38">
                <a:extLst>
                  <a:ext uri="{FF2B5EF4-FFF2-40B4-BE49-F238E27FC236}">
                    <a16:creationId xmlns:a16="http://schemas.microsoft.com/office/drawing/2014/main" id="{7197909F-5C93-929D-C803-680AF2E89254}"/>
                  </a:ext>
                </a:extLst>
              </p:cNvPr>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5" name="Google Shape;3465;p38">
                <a:extLst>
                  <a:ext uri="{FF2B5EF4-FFF2-40B4-BE49-F238E27FC236}">
                    <a16:creationId xmlns:a16="http://schemas.microsoft.com/office/drawing/2014/main" id="{B2F8876F-4FE5-8C2E-8393-15D56290524F}"/>
                  </a:ext>
                </a:extLst>
              </p:cNvPr>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6" name="Google Shape;3466;p38">
                <a:extLst>
                  <a:ext uri="{FF2B5EF4-FFF2-40B4-BE49-F238E27FC236}">
                    <a16:creationId xmlns:a16="http://schemas.microsoft.com/office/drawing/2014/main" id="{41D57DCD-B9F7-9CE4-2FA5-79A6706733C8}"/>
                  </a:ext>
                </a:extLst>
              </p:cNvPr>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7" name="Google Shape;3467;p38">
                <a:extLst>
                  <a:ext uri="{FF2B5EF4-FFF2-40B4-BE49-F238E27FC236}">
                    <a16:creationId xmlns:a16="http://schemas.microsoft.com/office/drawing/2014/main" id="{3C834E3D-DE3D-240E-84BF-388FB64F1FAE}"/>
                  </a:ext>
                </a:extLst>
              </p:cNvPr>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8" name="Google Shape;3468;p38">
                <a:extLst>
                  <a:ext uri="{FF2B5EF4-FFF2-40B4-BE49-F238E27FC236}">
                    <a16:creationId xmlns:a16="http://schemas.microsoft.com/office/drawing/2014/main" id="{80D71385-EF24-5F72-FE0D-BCB14C8358ED}"/>
                  </a:ext>
                </a:extLst>
              </p:cNvPr>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9" name="Google Shape;3469;p38">
                <a:extLst>
                  <a:ext uri="{FF2B5EF4-FFF2-40B4-BE49-F238E27FC236}">
                    <a16:creationId xmlns:a16="http://schemas.microsoft.com/office/drawing/2014/main" id="{25AC24C2-BB72-5279-90F5-79AFF162F656}"/>
                  </a:ext>
                </a:extLst>
              </p:cNvPr>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70" name="Google Shape;3470;p38">
                <a:extLst>
                  <a:ext uri="{FF2B5EF4-FFF2-40B4-BE49-F238E27FC236}">
                    <a16:creationId xmlns:a16="http://schemas.microsoft.com/office/drawing/2014/main" id="{CD59377E-774D-C68A-5C80-716851E82C4F}"/>
                  </a:ext>
                </a:extLst>
              </p:cNvPr>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71" name="Google Shape;3471;p38">
                <a:extLst>
                  <a:ext uri="{FF2B5EF4-FFF2-40B4-BE49-F238E27FC236}">
                    <a16:creationId xmlns:a16="http://schemas.microsoft.com/office/drawing/2014/main" id="{51F44EC8-76E3-961B-4EB7-107D406E1DE5}"/>
                  </a:ext>
                </a:extLst>
              </p:cNvPr>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72" name="Google Shape;3472;p38">
                <a:extLst>
                  <a:ext uri="{FF2B5EF4-FFF2-40B4-BE49-F238E27FC236}">
                    <a16:creationId xmlns:a16="http://schemas.microsoft.com/office/drawing/2014/main" id="{9D6DEE31-58C6-530D-780F-17C7E52E09FC}"/>
                  </a:ext>
                </a:extLst>
              </p:cNvPr>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73" name="Google Shape;3473;p38">
                <a:extLst>
                  <a:ext uri="{FF2B5EF4-FFF2-40B4-BE49-F238E27FC236}">
                    <a16:creationId xmlns:a16="http://schemas.microsoft.com/office/drawing/2014/main" id="{6E8B7524-279D-FDF0-FEE0-5C9A4157DF71}"/>
                  </a:ext>
                </a:extLst>
              </p:cNvPr>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74" name="Google Shape;3474;p38">
                <a:extLst>
                  <a:ext uri="{FF2B5EF4-FFF2-40B4-BE49-F238E27FC236}">
                    <a16:creationId xmlns:a16="http://schemas.microsoft.com/office/drawing/2014/main" id="{9180A7C1-89FA-EEA5-556A-914AE7708E4C}"/>
                  </a:ext>
                </a:extLst>
              </p:cNvPr>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extLst>
      <p:ext uri="{BB962C8B-B14F-4D97-AF65-F5344CB8AC3E}">
        <p14:creationId xmlns:p14="http://schemas.microsoft.com/office/powerpoint/2010/main" val="2382219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C4E38-7F7B-6555-9744-7084983D2FFA}"/>
              </a:ext>
            </a:extLst>
          </p:cNvPr>
          <p:cNvSpPr>
            <a:spLocks noGrp="1"/>
          </p:cNvSpPr>
          <p:nvPr>
            <p:ph type="title"/>
          </p:nvPr>
        </p:nvSpPr>
        <p:spPr/>
        <p:txBody>
          <a:bodyPr/>
          <a:lstStyle/>
          <a:p>
            <a:r>
              <a:rPr lang="en-US" dirty="0"/>
              <a:t>Dataset</a:t>
            </a:r>
          </a:p>
        </p:txBody>
      </p:sp>
      <p:sp>
        <p:nvSpPr>
          <p:cNvPr id="3" name="Text Placeholder 2">
            <a:extLst>
              <a:ext uri="{FF2B5EF4-FFF2-40B4-BE49-F238E27FC236}">
                <a16:creationId xmlns:a16="http://schemas.microsoft.com/office/drawing/2014/main" id="{812F2DF2-63B6-B9AF-D523-CB790083B124}"/>
              </a:ext>
            </a:extLst>
          </p:cNvPr>
          <p:cNvSpPr>
            <a:spLocks noGrp="1"/>
          </p:cNvSpPr>
          <p:nvPr>
            <p:ph type="body" idx="1"/>
          </p:nvPr>
        </p:nvSpPr>
        <p:spPr/>
        <p:txBody>
          <a:bodyPr/>
          <a:lstStyle/>
          <a:p>
            <a:pPr algn="l"/>
            <a:r>
              <a:rPr lang="en-US" sz="1800" dirty="0"/>
              <a:t>Data Acquisition</a:t>
            </a:r>
          </a:p>
          <a:p>
            <a:pPr lvl="1" algn="l"/>
            <a:r>
              <a:rPr lang="en-US" sz="1800" dirty="0" err="1"/>
              <a:t>Webscraping</a:t>
            </a:r>
            <a:endParaRPr lang="en-US" sz="1800" dirty="0"/>
          </a:p>
          <a:p>
            <a:pPr lvl="2" algn="l"/>
            <a:r>
              <a:rPr lang="en-US" sz="1800" dirty="0" err="1"/>
              <a:t>FBRef</a:t>
            </a:r>
            <a:r>
              <a:rPr lang="en-US" sz="1800" dirty="0"/>
              <a:t>, </a:t>
            </a:r>
            <a:r>
              <a:rPr lang="en-US" sz="1800" dirty="0" err="1"/>
              <a:t>FlashScore</a:t>
            </a:r>
            <a:r>
              <a:rPr lang="en-US" sz="1800" dirty="0"/>
              <a:t>, </a:t>
            </a:r>
            <a:r>
              <a:rPr lang="en-US" sz="1800" dirty="0" err="1"/>
              <a:t>Transfermarkt</a:t>
            </a:r>
            <a:endParaRPr lang="en-US" sz="1800" dirty="0"/>
          </a:p>
          <a:p>
            <a:pPr algn="l"/>
            <a:r>
              <a:rPr lang="en-US" sz="1800" dirty="0"/>
              <a:t>Data type</a:t>
            </a:r>
          </a:p>
          <a:p>
            <a:pPr lvl="1" algn="l"/>
            <a:r>
              <a:rPr lang="en-US" sz="1800" dirty="0"/>
              <a:t>Structured </a:t>
            </a:r>
            <a:r>
              <a:rPr lang="en-US" sz="1800" dirty="0">
                <a:sym typeface="Wingdings" panose="05000000000000000000" pitchFamily="2" charset="2"/>
              </a:rPr>
              <a:t> </a:t>
            </a:r>
            <a:r>
              <a:rPr lang="en-US" sz="1800" dirty="0"/>
              <a:t>Mixed</a:t>
            </a:r>
          </a:p>
          <a:p>
            <a:pPr lvl="2" algn="l"/>
            <a:r>
              <a:rPr lang="en-US" sz="1800" dirty="0"/>
              <a:t>Categorical – team names, country</a:t>
            </a:r>
          </a:p>
          <a:p>
            <a:pPr lvl="2" algn="l"/>
            <a:r>
              <a:rPr lang="en-US" sz="1800" dirty="0"/>
              <a:t>Numeric – performance-related statistics (e.g. possession, squad value)</a:t>
            </a:r>
          </a:p>
          <a:p>
            <a:pPr lvl="1" algn="l"/>
            <a:r>
              <a:rPr lang="en-US" sz="1800" dirty="0"/>
              <a:t>Unstructured</a:t>
            </a:r>
          </a:p>
          <a:p>
            <a:pPr lvl="2" algn="l"/>
            <a:r>
              <a:rPr lang="en-US" sz="1800" dirty="0"/>
              <a:t>Images – for decorating </a:t>
            </a:r>
            <a:r>
              <a:rPr lang="en-US" sz="1800" dirty="0" err="1"/>
              <a:t>visualisations</a:t>
            </a:r>
            <a:endParaRPr lang="en-US" sz="1800" dirty="0"/>
          </a:p>
        </p:txBody>
      </p:sp>
      <p:pic>
        <p:nvPicPr>
          <p:cNvPr id="1026" name="Picture 2" descr="Beautiful Soup 4 | Funthon">
            <a:extLst>
              <a:ext uri="{FF2B5EF4-FFF2-40B4-BE49-F238E27FC236}">
                <a16:creationId xmlns:a16="http://schemas.microsoft.com/office/drawing/2014/main" id="{184F2F97-72E7-42E8-9CE4-240956A218C3}"/>
              </a:ext>
            </a:extLst>
          </p:cNvPr>
          <p:cNvPicPr>
            <a:picLocks noChangeAspect="1" noChangeArrowheads="1"/>
          </p:cNvPicPr>
          <p:nvPr/>
        </p:nvPicPr>
        <p:blipFill rotWithShape="1">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8948" t="12662" r="7491" b="15604"/>
          <a:stretch/>
        </p:blipFill>
        <p:spPr bwMode="auto">
          <a:xfrm>
            <a:off x="6031583" y="1874769"/>
            <a:ext cx="2392417" cy="8828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ow to use Playwright For Web Scraping with Python">
            <a:extLst>
              <a:ext uri="{FF2B5EF4-FFF2-40B4-BE49-F238E27FC236}">
                <a16:creationId xmlns:a16="http://schemas.microsoft.com/office/drawing/2014/main" id="{322E9918-D617-A4BE-9E6B-34C44749B5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2374" y="543725"/>
            <a:ext cx="1850834" cy="114602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56BE524-407C-5DCC-76DF-21CF94E13494}"/>
              </a:ext>
            </a:extLst>
          </p:cNvPr>
          <p:cNvSpPr txBox="1"/>
          <p:nvPr/>
        </p:nvSpPr>
        <p:spPr>
          <a:xfrm>
            <a:off x="6403640" y="1661268"/>
            <a:ext cx="1648302" cy="276999"/>
          </a:xfrm>
          <a:prstGeom prst="rect">
            <a:avLst/>
          </a:prstGeom>
          <a:noFill/>
        </p:spPr>
        <p:txBody>
          <a:bodyPr wrap="square">
            <a:spAutoFit/>
          </a:bodyPr>
          <a:lstStyle/>
          <a:p>
            <a:pPr algn="ctr"/>
            <a:r>
              <a:rPr lang="en-US" sz="1200" i="1" dirty="0">
                <a:solidFill>
                  <a:schemeClr val="dk1"/>
                </a:solidFill>
                <a:latin typeface="Lato"/>
                <a:ea typeface="Lato"/>
                <a:cs typeface="Lato"/>
              </a:rPr>
              <a:t>(Hassan, 2023)</a:t>
            </a:r>
            <a:endParaRPr lang="en-GB" sz="1200" i="1" dirty="0">
              <a:solidFill>
                <a:schemeClr val="dk1"/>
              </a:solidFill>
              <a:latin typeface="Lato"/>
              <a:ea typeface="Lato"/>
              <a:cs typeface="Lato"/>
            </a:endParaRPr>
          </a:p>
        </p:txBody>
      </p:sp>
      <p:sp>
        <p:nvSpPr>
          <p:cNvPr id="10" name="TextBox 9">
            <a:extLst>
              <a:ext uri="{FF2B5EF4-FFF2-40B4-BE49-F238E27FC236}">
                <a16:creationId xmlns:a16="http://schemas.microsoft.com/office/drawing/2014/main" id="{AF4713B9-0E0A-DD79-1FD5-06F4A21452C9}"/>
              </a:ext>
            </a:extLst>
          </p:cNvPr>
          <p:cNvSpPr txBox="1"/>
          <p:nvPr/>
        </p:nvSpPr>
        <p:spPr>
          <a:xfrm>
            <a:off x="7777160" y="2650694"/>
            <a:ext cx="1293680" cy="276999"/>
          </a:xfrm>
          <a:prstGeom prst="rect">
            <a:avLst/>
          </a:prstGeom>
          <a:noFill/>
        </p:spPr>
        <p:txBody>
          <a:bodyPr wrap="square">
            <a:spAutoFit/>
          </a:bodyPr>
          <a:lstStyle/>
          <a:p>
            <a:pPr algn="ctr"/>
            <a:r>
              <a:rPr lang="en-US" sz="1200" i="1" dirty="0">
                <a:solidFill>
                  <a:schemeClr val="dk1"/>
                </a:solidFill>
                <a:latin typeface="Lato"/>
                <a:ea typeface="Lato"/>
                <a:cs typeface="Lato"/>
              </a:rPr>
              <a:t>(Patil, 2023)</a:t>
            </a:r>
            <a:endParaRPr lang="en-GB" sz="1200" i="1" dirty="0">
              <a:solidFill>
                <a:schemeClr val="dk1"/>
              </a:solidFill>
              <a:latin typeface="Lato"/>
              <a:ea typeface="Lato"/>
              <a:cs typeface="Lato"/>
            </a:endParaRPr>
          </a:p>
        </p:txBody>
      </p:sp>
    </p:spTree>
    <p:extLst>
      <p:ext uri="{BB962C8B-B14F-4D97-AF65-F5344CB8AC3E}">
        <p14:creationId xmlns:p14="http://schemas.microsoft.com/office/powerpoint/2010/main" val="39774567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34"/>
                                        </p:tgtEl>
                                        <p:attrNameLst>
                                          <p:attrName>style.visibility</p:attrName>
                                        </p:attrNameLst>
                                      </p:cBhvr>
                                      <p:to>
                                        <p:strVal val="visible"/>
                                      </p:to>
                                    </p:set>
                                    <p:animEffect transition="in" filter="fade">
                                      <p:cBhvr>
                                        <p:cTn id="17" dur="500"/>
                                        <p:tgtEl>
                                          <p:spTgt spid="103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C4E38-7F7B-6555-9744-7084983D2FFA}"/>
              </a:ext>
            </a:extLst>
          </p:cNvPr>
          <p:cNvSpPr>
            <a:spLocks noGrp="1"/>
          </p:cNvSpPr>
          <p:nvPr>
            <p:ph type="title"/>
          </p:nvPr>
        </p:nvSpPr>
        <p:spPr/>
        <p:txBody>
          <a:bodyPr/>
          <a:lstStyle/>
          <a:p>
            <a:r>
              <a:rPr lang="en-US" dirty="0"/>
              <a:t>Dataset</a:t>
            </a:r>
          </a:p>
        </p:txBody>
      </p:sp>
      <p:sp>
        <p:nvSpPr>
          <p:cNvPr id="3" name="Text Placeholder 2">
            <a:extLst>
              <a:ext uri="{FF2B5EF4-FFF2-40B4-BE49-F238E27FC236}">
                <a16:creationId xmlns:a16="http://schemas.microsoft.com/office/drawing/2014/main" id="{812F2DF2-63B6-B9AF-D523-CB790083B124}"/>
              </a:ext>
            </a:extLst>
          </p:cNvPr>
          <p:cNvSpPr>
            <a:spLocks noGrp="1"/>
          </p:cNvSpPr>
          <p:nvPr>
            <p:ph type="body" idx="1"/>
          </p:nvPr>
        </p:nvSpPr>
        <p:spPr/>
        <p:txBody>
          <a:bodyPr/>
          <a:lstStyle/>
          <a:p>
            <a:pPr algn="l"/>
            <a:r>
              <a:rPr lang="en-US" sz="1800" dirty="0"/>
              <a:t>Data Cleaning</a:t>
            </a:r>
          </a:p>
          <a:p>
            <a:pPr lvl="1" algn="l"/>
            <a:r>
              <a:rPr lang="en-US" sz="1800" dirty="0"/>
              <a:t>Check for null/missing and duplicate values</a:t>
            </a:r>
          </a:p>
          <a:p>
            <a:pPr lvl="1" algn="l"/>
            <a:r>
              <a:rPr lang="en-US" sz="1800" dirty="0"/>
              <a:t>Check for anomalies</a:t>
            </a:r>
          </a:p>
          <a:p>
            <a:pPr lvl="2" algn="l"/>
            <a:r>
              <a:rPr lang="en-US" sz="1800" dirty="0"/>
              <a:t>Missing games</a:t>
            </a:r>
          </a:p>
          <a:p>
            <a:pPr lvl="1" algn="l"/>
            <a:r>
              <a:rPr lang="en-US" sz="1800" dirty="0"/>
              <a:t>Using previous season data</a:t>
            </a:r>
          </a:p>
          <a:p>
            <a:pPr algn="l"/>
            <a:r>
              <a:rPr lang="en-US" sz="1800" dirty="0"/>
              <a:t>Data Processing</a:t>
            </a:r>
          </a:p>
          <a:p>
            <a:pPr lvl="1" algn="l"/>
            <a:r>
              <a:rPr lang="en-US" sz="1800" dirty="0"/>
              <a:t>Combining datasets (mapping)</a:t>
            </a:r>
          </a:p>
          <a:p>
            <a:pPr lvl="1" algn="l"/>
            <a:r>
              <a:rPr lang="en-US" sz="1800" dirty="0"/>
              <a:t>Inferred data</a:t>
            </a:r>
          </a:p>
          <a:p>
            <a:pPr lvl="2" algn="l"/>
            <a:r>
              <a:rPr lang="en-US" sz="1800" dirty="0"/>
              <a:t>Aggregated results + home-away split</a:t>
            </a:r>
          </a:p>
          <a:p>
            <a:pPr lvl="2" algn="l"/>
            <a:r>
              <a:rPr lang="en-US" sz="1800" dirty="0"/>
              <a:t>Averaged (per-game) statistics</a:t>
            </a:r>
          </a:p>
          <a:p>
            <a:pPr lvl="2" algn="l"/>
            <a:r>
              <a:rPr lang="en-US" sz="1800" dirty="0"/>
              <a:t>Form</a:t>
            </a:r>
          </a:p>
          <a:p>
            <a:pPr lvl="2" algn="l"/>
            <a:r>
              <a:rPr lang="en-US" sz="1800" dirty="0"/>
              <a:t>Feature selection for ML</a:t>
            </a:r>
          </a:p>
        </p:txBody>
      </p:sp>
    </p:spTree>
    <p:extLst>
      <p:ext uri="{BB962C8B-B14F-4D97-AF65-F5344CB8AC3E}">
        <p14:creationId xmlns:p14="http://schemas.microsoft.com/office/powerpoint/2010/main" val="3169745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C4E38-7F7B-6555-9744-7084983D2FFA}"/>
              </a:ext>
            </a:extLst>
          </p:cNvPr>
          <p:cNvSpPr>
            <a:spLocks noGrp="1"/>
          </p:cNvSpPr>
          <p:nvPr>
            <p:ph type="title"/>
          </p:nvPr>
        </p:nvSpPr>
        <p:spPr/>
        <p:txBody>
          <a:bodyPr/>
          <a:lstStyle/>
          <a:p>
            <a:r>
              <a:rPr lang="en-US" dirty="0"/>
              <a:t>EDA – Feature Selection</a:t>
            </a:r>
          </a:p>
        </p:txBody>
      </p:sp>
      <p:sp>
        <p:nvSpPr>
          <p:cNvPr id="3" name="Text Placeholder 2">
            <a:extLst>
              <a:ext uri="{FF2B5EF4-FFF2-40B4-BE49-F238E27FC236}">
                <a16:creationId xmlns:a16="http://schemas.microsoft.com/office/drawing/2014/main" id="{812F2DF2-63B6-B9AF-D523-CB790083B124}"/>
              </a:ext>
            </a:extLst>
          </p:cNvPr>
          <p:cNvSpPr>
            <a:spLocks noGrp="1"/>
          </p:cNvSpPr>
          <p:nvPr>
            <p:ph type="body" idx="1"/>
          </p:nvPr>
        </p:nvSpPr>
        <p:spPr/>
        <p:txBody>
          <a:bodyPr/>
          <a:lstStyle/>
          <a:p>
            <a:pPr algn="l"/>
            <a:r>
              <a:rPr lang="en-US" sz="1800" dirty="0"/>
              <a:t>Use PPG as an aggregation of {W, D, L}</a:t>
            </a:r>
          </a:p>
          <a:p>
            <a:pPr algn="l"/>
            <a:r>
              <a:rPr lang="en-US" sz="1800" dirty="0"/>
              <a:t>Criteria</a:t>
            </a:r>
          </a:p>
          <a:p>
            <a:pPr lvl="1" algn="l"/>
            <a:r>
              <a:rPr lang="en-US" sz="1800" dirty="0"/>
              <a:t>Strength of correlation</a:t>
            </a:r>
          </a:p>
          <a:p>
            <a:pPr lvl="1" algn="l"/>
            <a:r>
              <a:rPr lang="en-US" sz="1800" dirty="0"/>
              <a:t>Relevance – based on domain knowledge</a:t>
            </a:r>
          </a:p>
          <a:p>
            <a:pPr lvl="1" algn="l"/>
            <a:r>
              <a:rPr lang="en-US" sz="1800" dirty="0"/>
              <a:t>Uniqueness</a:t>
            </a:r>
          </a:p>
          <a:p>
            <a:pPr algn="l"/>
            <a:r>
              <a:rPr lang="en-US" sz="1800" dirty="0"/>
              <a:t>Overview</a:t>
            </a:r>
          </a:p>
          <a:p>
            <a:pPr marL="939800" lvl="1" indent="-342900" algn="l">
              <a:buFont typeface="+mj-lt"/>
              <a:buAutoNum type="arabicPeriod"/>
            </a:pPr>
            <a:r>
              <a:rPr lang="en-US" sz="1800" dirty="0"/>
              <a:t>Goals Scored &amp; Conceded</a:t>
            </a:r>
          </a:p>
          <a:p>
            <a:pPr marL="939800" lvl="1" indent="-342900" algn="l">
              <a:buFont typeface="+mj-lt"/>
              <a:buAutoNum type="arabicPeriod"/>
            </a:pPr>
            <a:r>
              <a:rPr lang="en-US" sz="1800" dirty="0"/>
              <a:t>Squad Value</a:t>
            </a:r>
          </a:p>
          <a:p>
            <a:pPr marL="939800" lvl="1" indent="-342900" algn="l">
              <a:buFont typeface="+mj-lt"/>
              <a:buAutoNum type="arabicPeriod"/>
            </a:pPr>
            <a:r>
              <a:rPr lang="en-US" sz="1800" dirty="0"/>
              <a:t>Possession</a:t>
            </a:r>
          </a:p>
        </p:txBody>
      </p:sp>
    </p:spTree>
    <p:extLst>
      <p:ext uri="{BB962C8B-B14F-4D97-AF65-F5344CB8AC3E}">
        <p14:creationId xmlns:p14="http://schemas.microsoft.com/office/powerpoint/2010/main" val="3399437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6|8.9"/>
</p:tagLst>
</file>

<file path=ppt/theme/theme1.xml><?xml version="1.0" encoding="utf-8"?>
<a:theme xmlns:a="http://schemas.openxmlformats.org/drawingml/2006/main" name="Longitudinal Data Analysis - Master of Science in Biostatistics by Slidesgo">
  <a:themeElements>
    <a:clrScheme name="Simple Light">
      <a:dk1>
        <a:srgbClr val="FFFFFF"/>
      </a:dk1>
      <a:lt1>
        <a:srgbClr val="0C343D"/>
      </a:lt1>
      <a:dk2>
        <a:srgbClr val="02C5AE"/>
      </a:dk2>
      <a:lt2>
        <a:srgbClr val="7DF3E5"/>
      </a:lt2>
      <a:accent1>
        <a:srgbClr val="B6F8F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1063</TotalTime>
  <Words>2934</Words>
  <Application>Microsoft Office PowerPoint</Application>
  <PresentationFormat>On-screen Show (16:9)</PresentationFormat>
  <Paragraphs>259</Paragraphs>
  <Slides>35</Slides>
  <Notes>30</Notes>
  <HiddenSlides>0</HiddenSlides>
  <MMClips>23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Wingdings</vt:lpstr>
      <vt:lpstr>Cambria Math</vt:lpstr>
      <vt:lpstr>Lato</vt:lpstr>
      <vt:lpstr>Anaheim</vt:lpstr>
      <vt:lpstr>Nunito Light</vt:lpstr>
      <vt:lpstr>Courier New</vt:lpstr>
      <vt:lpstr>Arial</vt:lpstr>
      <vt:lpstr>Söhne</vt:lpstr>
      <vt:lpstr>Aptos</vt:lpstr>
      <vt:lpstr>Outfit</vt:lpstr>
      <vt:lpstr>Longitudinal Data Analysis - Master of Science in Biostatistics by Slidesgo</vt:lpstr>
      <vt:lpstr>Football Score Prediction FCEA Group 6</vt:lpstr>
      <vt:lpstr>Table of contents</vt:lpstr>
      <vt:lpstr>Motivation</vt:lpstr>
      <vt:lpstr>Problem Definition</vt:lpstr>
      <vt:lpstr>Practical Motivation</vt:lpstr>
      <vt:lpstr>Data Analysis</vt:lpstr>
      <vt:lpstr>Dataset</vt:lpstr>
      <vt:lpstr>Dataset</vt:lpstr>
      <vt:lpstr>EDA – Feature Selection</vt:lpstr>
      <vt:lpstr>EDA (1) – Goals Scored &amp; Conceded</vt:lpstr>
      <vt:lpstr>EDA (2) – Average Squad Value</vt:lpstr>
      <vt:lpstr>EDA (3) – Possession</vt:lpstr>
      <vt:lpstr>EDA – Note</vt:lpstr>
      <vt:lpstr>Machine Learning</vt:lpstr>
      <vt:lpstr>Aim</vt:lpstr>
      <vt:lpstr>Feature Selection</vt:lpstr>
      <vt:lpstr>Machine Learning</vt:lpstr>
      <vt:lpstr>PowerPoint Presentation</vt:lpstr>
      <vt:lpstr>Deep Learning: LSTM</vt:lpstr>
      <vt:lpstr>PowerPoint Presentation</vt:lpstr>
      <vt:lpstr>Results: Accuracy</vt:lpstr>
      <vt:lpstr>Results: Precision</vt:lpstr>
      <vt:lpstr>Results: Recall</vt:lpstr>
      <vt:lpstr>Results: F1 Score</vt:lpstr>
      <vt:lpstr>Model Evaluations</vt:lpstr>
      <vt:lpstr>Conclusion</vt:lpstr>
      <vt:lpstr>Best vs Worst Model</vt:lpstr>
      <vt:lpstr>Draws are extremely difficult to predict</vt:lpstr>
      <vt:lpstr>What do the better models ie. Logistic Regression, SVC and Gradient Boosting tell us? (1)</vt:lpstr>
      <vt:lpstr>What do the better models ie. Logistic Regression, SVC and Gradient Boosting tell us? (2)</vt:lpstr>
      <vt:lpstr>What does the models tell us about the nature of the data?</vt:lpstr>
      <vt:lpstr>Using previous season performance data is not a very good indicator for current results</vt:lpstr>
      <vt:lpstr>Did we solve the problem?</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 Master of Science in Biostatistics</dc:title>
  <dc:creator>Rachmiel Teo</dc:creator>
  <cp:lastModifiedBy>#RACHMIEL ANDRE TEO REN XIANG#</cp:lastModifiedBy>
  <cp:revision>1</cp:revision>
  <dcterms:modified xsi:type="dcterms:W3CDTF">2024-04-24T12:32:19Z</dcterms:modified>
</cp:coreProperties>
</file>